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" userId="5fab4d8010210c3f" providerId="LiveId" clId="{82F4A751-B825-474F-9998-E6AF9B3E50F0}"/>
    <pc:docChg chg="modSld">
      <pc:chgData name="Lenka" userId="5fab4d8010210c3f" providerId="LiveId" clId="{82F4A751-B825-474F-9998-E6AF9B3E50F0}" dt="2022-03-15T06:50:40.222" v="1" actId="20577"/>
      <pc:docMkLst>
        <pc:docMk/>
      </pc:docMkLst>
      <pc:sldChg chg="modSp mod">
        <pc:chgData name="Lenka" userId="5fab4d8010210c3f" providerId="LiveId" clId="{82F4A751-B825-474F-9998-E6AF9B3E50F0}" dt="2022-03-15T06:50:40.222" v="1" actId="20577"/>
        <pc:sldMkLst>
          <pc:docMk/>
          <pc:sldMk cId="29592077" sldId="262"/>
        </pc:sldMkLst>
        <pc:spChg chg="mod">
          <ac:chgData name="Lenka" userId="5fab4d8010210c3f" providerId="LiveId" clId="{82F4A751-B825-474F-9998-E6AF9B3E50F0}" dt="2022-03-15T06:50:40.222" v="1" actId="20577"/>
          <ac:spMkLst>
            <pc:docMk/>
            <pc:sldMk cId="29592077" sldId="262"/>
            <ac:spMk id="3" creationId="{B992B339-15B0-41DF-BF7C-89843944F5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84EEF-7E1B-4E3E-BFE6-8D4260FE176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FA6EFE-E55A-4FAB-96CA-C001E178EEBC}">
      <dgm:prSet/>
      <dgm:spPr/>
      <dgm:t>
        <a:bodyPr/>
        <a:lstStyle/>
        <a:p>
          <a:r>
            <a:rPr lang="cs-CZ" b="1"/>
            <a:t>Název studijního programu</a:t>
          </a:r>
          <a:r>
            <a:rPr lang="cs-CZ"/>
            <a:t>: Ochrana obyvatelstva se zaměřením na CBRNE</a:t>
          </a:r>
          <a:endParaRPr lang="en-US"/>
        </a:p>
      </dgm:t>
    </dgm:pt>
    <dgm:pt modelId="{D2515CAD-EFF0-4739-A7EA-288E715F858D}" type="parTrans" cxnId="{4242E3CE-0ACE-42DB-9FFE-51547AB9765B}">
      <dgm:prSet/>
      <dgm:spPr/>
      <dgm:t>
        <a:bodyPr/>
        <a:lstStyle/>
        <a:p>
          <a:endParaRPr lang="en-US"/>
        </a:p>
      </dgm:t>
    </dgm:pt>
    <dgm:pt modelId="{9AB80A2C-9FCC-4F3A-B91F-A9CAFEA4EF84}" type="sibTrans" cxnId="{4242E3CE-0ACE-42DB-9FFE-51547AB9765B}">
      <dgm:prSet/>
      <dgm:spPr/>
      <dgm:t>
        <a:bodyPr/>
        <a:lstStyle/>
        <a:p>
          <a:endParaRPr lang="en-US"/>
        </a:p>
      </dgm:t>
    </dgm:pt>
    <dgm:pt modelId="{C1B02CEB-78F0-4E6F-9BBF-6EFAFC03AA4C}">
      <dgm:prSet/>
      <dgm:spPr/>
      <dgm:t>
        <a:bodyPr/>
        <a:lstStyle/>
        <a:p>
          <a:r>
            <a:rPr lang="cs-CZ" b="1"/>
            <a:t>Typ studijního programu</a:t>
          </a:r>
          <a:r>
            <a:rPr lang="cs-CZ"/>
            <a:t>: BAKALÁŘSKÝ</a:t>
          </a:r>
          <a:endParaRPr lang="en-US"/>
        </a:p>
      </dgm:t>
    </dgm:pt>
    <dgm:pt modelId="{2D31C80D-F830-45C8-870B-98274C1AE41C}" type="parTrans" cxnId="{879EFF74-09F7-46D3-8527-86BA2F1F3DBF}">
      <dgm:prSet/>
      <dgm:spPr/>
      <dgm:t>
        <a:bodyPr/>
        <a:lstStyle/>
        <a:p>
          <a:endParaRPr lang="en-US"/>
        </a:p>
      </dgm:t>
    </dgm:pt>
    <dgm:pt modelId="{E841BBDE-4245-4FB6-A976-CCF9CA5BBFE3}" type="sibTrans" cxnId="{879EFF74-09F7-46D3-8527-86BA2F1F3DBF}">
      <dgm:prSet/>
      <dgm:spPr/>
      <dgm:t>
        <a:bodyPr/>
        <a:lstStyle/>
        <a:p>
          <a:endParaRPr lang="en-US"/>
        </a:p>
      </dgm:t>
    </dgm:pt>
    <dgm:pt modelId="{24E79787-0E36-4438-9724-9A726CB7EBAA}">
      <dgm:prSet/>
      <dgm:spPr/>
      <dgm:t>
        <a:bodyPr/>
        <a:lstStyle/>
        <a:p>
          <a:r>
            <a:rPr lang="cs-CZ" b="1"/>
            <a:t>Forma studia</a:t>
          </a:r>
          <a:r>
            <a:rPr lang="cs-CZ"/>
            <a:t>: PREZENČNÍ – KOMBINOVANÁ</a:t>
          </a:r>
          <a:endParaRPr lang="en-US"/>
        </a:p>
      </dgm:t>
    </dgm:pt>
    <dgm:pt modelId="{5DD04444-A3E8-4DB9-AFB4-9F63F159295D}" type="parTrans" cxnId="{79611DA9-5CFB-4454-9AAE-B6F1622CC8A4}">
      <dgm:prSet/>
      <dgm:spPr/>
      <dgm:t>
        <a:bodyPr/>
        <a:lstStyle/>
        <a:p>
          <a:endParaRPr lang="en-US"/>
        </a:p>
      </dgm:t>
    </dgm:pt>
    <dgm:pt modelId="{A6A4D894-445D-41E4-95BA-743CB095E61F}" type="sibTrans" cxnId="{79611DA9-5CFB-4454-9AAE-B6F1622CC8A4}">
      <dgm:prSet/>
      <dgm:spPr/>
      <dgm:t>
        <a:bodyPr/>
        <a:lstStyle/>
        <a:p>
          <a:endParaRPr lang="en-US"/>
        </a:p>
      </dgm:t>
    </dgm:pt>
    <dgm:pt modelId="{3157DE96-E58F-4071-B43E-C1C7BA674498}">
      <dgm:prSet/>
      <dgm:spPr/>
      <dgm:t>
        <a:bodyPr/>
        <a:lstStyle/>
        <a:p>
          <a:r>
            <a:rPr lang="cs-CZ" b="1"/>
            <a:t>Standardní doba studia</a:t>
          </a:r>
          <a:r>
            <a:rPr lang="cs-CZ"/>
            <a:t>: 3 roky</a:t>
          </a:r>
          <a:endParaRPr lang="en-US"/>
        </a:p>
      </dgm:t>
    </dgm:pt>
    <dgm:pt modelId="{09D18EFF-79CB-46B7-B9D0-B644AB488A8C}" type="parTrans" cxnId="{848D2928-E738-4FB5-97F7-FF6C647DB5FB}">
      <dgm:prSet/>
      <dgm:spPr/>
      <dgm:t>
        <a:bodyPr/>
        <a:lstStyle/>
        <a:p>
          <a:endParaRPr lang="en-US"/>
        </a:p>
      </dgm:t>
    </dgm:pt>
    <dgm:pt modelId="{A8118177-20B0-4F27-AD54-828BD24C844E}" type="sibTrans" cxnId="{848D2928-E738-4FB5-97F7-FF6C647DB5FB}">
      <dgm:prSet/>
      <dgm:spPr/>
      <dgm:t>
        <a:bodyPr/>
        <a:lstStyle/>
        <a:p>
          <a:endParaRPr lang="en-US"/>
        </a:p>
      </dgm:t>
    </dgm:pt>
    <dgm:pt modelId="{9129EB6D-B4E2-4FF0-B972-71C8F054F7CD}">
      <dgm:prSet/>
      <dgm:spPr/>
      <dgm:t>
        <a:bodyPr/>
        <a:lstStyle/>
        <a:p>
          <a:r>
            <a:rPr lang="cs-CZ" b="1"/>
            <a:t>Udělovaný akademický titul</a:t>
          </a:r>
          <a:r>
            <a:rPr lang="cs-CZ"/>
            <a:t>: Bc. </a:t>
          </a:r>
          <a:endParaRPr lang="en-US"/>
        </a:p>
      </dgm:t>
    </dgm:pt>
    <dgm:pt modelId="{1664E82B-6C05-4BAF-A87A-2DC7FCB150EF}" type="parTrans" cxnId="{CA4A1C17-9E70-4AA3-800F-E651D983DCD2}">
      <dgm:prSet/>
      <dgm:spPr/>
      <dgm:t>
        <a:bodyPr/>
        <a:lstStyle/>
        <a:p>
          <a:endParaRPr lang="en-US"/>
        </a:p>
      </dgm:t>
    </dgm:pt>
    <dgm:pt modelId="{044DD79C-20C9-4333-9727-7F76E96EC48C}" type="sibTrans" cxnId="{CA4A1C17-9E70-4AA3-800F-E651D983DCD2}">
      <dgm:prSet/>
      <dgm:spPr/>
      <dgm:t>
        <a:bodyPr/>
        <a:lstStyle/>
        <a:p>
          <a:endParaRPr lang="en-US"/>
        </a:p>
      </dgm:t>
    </dgm:pt>
    <dgm:pt modelId="{E817BD8B-6EFF-42A5-890C-CB536E910857}">
      <dgm:prSet/>
      <dgm:spPr/>
      <dgm:t>
        <a:bodyPr/>
        <a:lstStyle/>
        <a:p>
          <a:r>
            <a:rPr lang="cs-CZ"/>
            <a:t>Obor zaměřený na přípravu odborníků z oblasti bezpečnosti ČR</a:t>
          </a:r>
          <a:endParaRPr lang="en-US"/>
        </a:p>
      </dgm:t>
    </dgm:pt>
    <dgm:pt modelId="{2FD0BA7F-A671-4416-A7AC-483874184BB3}" type="parTrans" cxnId="{C5842F1C-AE5F-47EA-8E20-5A8D9F8DF792}">
      <dgm:prSet/>
      <dgm:spPr/>
      <dgm:t>
        <a:bodyPr/>
        <a:lstStyle/>
        <a:p>
          <a:endParaRPr lang="en-US"/>
        </a:p>
      </dgm:t>
    </dgm:pt>
    <dgm:pt modelId="{D49B8A5D-0DAB-4541-B178-3DB46447085D}" type="sibTrans" cxnId="{C5842F1C-AE5F-47EA-8E20-5A8D9F8DF792}">
      <dgm:prSet/>
      <dgm:spPr/>
      <dgm:t>
        <a:bodyPr/>
        <a:lstStyle/>
        <a:p>
          <a:endParaRPr lang="en-US"/>
        </a:p>
      </dgm:t>
    </dgm:pt>
    <dgm:pt modelId="{3DAB9667-3BA9-4EAA-B43D-4A42CF2B0795}" type="pres">
      <dgm:prSet presAssocID="{72B84EEF-7E1B-4E3E-BFE6-8D4260FE1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2ABC509-9652-4DE1-AD5E-5F9CE01008BD}" type="pres">
      <dgm:prSet presAssocID="{DCFA6EFE-E55A-4FAB-96CA-C001E178EE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40FB33-6418-4358-9E1C-2888874CEE0B}" type="pres">
      <dgm:prSet presAssocID="{9AB80A2C-9FCC-4F3A-B91F-A9CAFEA4EF84}" presName="sibTrans" presStyleLbl="sibTrans1D1" presStyleIdx="0" presStyleCnt="5"/>
      <dgm:spPr/>
      <dgm:t>
        <a:bodyPr/>
        <a:lstStyle/>
        <a:p>
          <a:endParaRPr lang="cs-CZ"/>
        </a:p>
      </dgm:t>
    </dgm:pt>
    <dgm:pt modelId="{F54F7664-F773-4168-A547-0D8C8AEE52EB}" type="pres">
      <dgm:prSet presAssocID="{9AB80A2C-9FCC-4F3A-B91F-A9CAFEA4EF84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F7ECC7D3-3BC3-4EC9-8B88-0289FEFE4435}" type="pres">
      <dgm:prSet presAssocID="{C1B02CEB-78F0-4E6F-9BBF-6EFAFC03AA4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313A45-DBB6-43AB-9680-423431362139}" type="pres">
      <dgm:prSet presAssocID="{E841BBDE-4245-4FB6-A976-CCF9CA5BBFE3}" presName="sibTrans" presStyleLbl="sibTrans1D1" presStyleIdx="1" presStyleCnt="5"/>
      <dgm:spPr/>
      <dgm:t>
        <a:bodyPr/>
        <a:lstStyle/>
        <a:p>
          <a:endParaRPr lang="cs-CZ"/>
        </a:p>
      </dgm:t>
    </dgm:pt>
    <dgm:pt modelId="{6EC1B355-E6CF-4610-A9E7-5880C599FC54}" type="pres">
      <dgm:prSet presAssocID="{E841BBDE-4245-4FB6-A976-CCF9CA5BBFE3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98C9AEC3-ED42-420B-B4AA-B5C9AF72ED31}" type="pres">
      <dgm:prSet presAssocID="{24E79787-0E36-4438-9724-9A726CB7EB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E8F531-5334-4FAF-818C-9F24078C0874}" type="pres">
      <dgm:prSet presAssocID="{A6A4D894-445D-41E4-95BA-743CB095E61F}" presName="sibTrans" presStyleLbl="sibTrans1D1" presStyleIdx="2" presStyleCnt="5"/>
      <dgm:spPr/>
      <dgm:t>
        <a:bodyPr/>
        <a:lstStyle/>
        <a:p>
          <a:endParaRPr lang="cs-CZ"/>
        </a:p>
      </dgm:t>
    </dgm:pt>
    <dgm:pt modelId="{21AC12C5-6D66-42AC-875E-EEC74D5FAE02}" type="pres">
      <dgm:prSet presAssocID="{A6A4D894-445D-41E4-95BA-743CB095E61F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6B50D0D5-5050-43C5-8CF0-3CDEACB7BA0E}" type="pres">
      <dgm:prSet presAssocID="{3157DE96-E58F-4071-B43E-C1C7BA6744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7D08C9-E306-4B95-8689-AC8FFCB49B2E}" type="pres">
      <dgm:prSet presAssocID="{A8118177-20B0-4F27-AD54-828BD24C844E}" presName="sibTrans" presStyleLbl="sibTrans1D1" presStyleIdx="3" presStyleCnt="5"/>
      <dgm:spPr/>
      <dgm:t>
        <a:bodyPr/>
        <a:lstStyle/>
        <a:p>
          <a:endParaRPr lang="cs-CZ"/>
        </a:p>
      </dgm:t>
    </dgm:pt>
    <dgm:pt modelId="{B4D4F303-9A8A-4ED8-A770-6875F2D05084}" type="pres">
      <dgm:prSet presAssocID="{A8118177-20B0-4F27-AD54-828BD24C844E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D6ABA871-3749-4B82-B833-9D28D613C0AC}" type="pres">
      <dgm:prSet presAssocID="{9129EB6D-B4E2-4FF0-B972-71C8F054F7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0307E-CBF7-454F-99FA-058A27C63A78}" type="pres">
      <dgm:prSet presAssocID="{044DD79C-20C9-4333-9727-7F76E96EC48C}" presName="sibTrans" presStyleLbl="sibTrans1D1" presStyleIdx="4" presStyleCnt="5"/>
      <dgm:spPr/>
      <dgm:t>
        <a:bodyPr/>
        <a:lstStyle/>
        <a:p>
          <a:endParaRPr lang="cs-CZ"/>
        </a:p>
      </dgm:t>
    </dgm:pt>
    <dgm:pt modelId="{43CAF76F-D30B-4FCB-B555-59A4624F9EB3}" type="pres">
      <dgm:prSet presAssocID="{044DD79C-20C9-4333-9727-7F76E96EC48C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BD32D6B2-551C-408D-A5AC-3B783AE6CBDC}" type="pres">
      <dgm:prSet presAssocID="{E817BD8B-6EFF-42A5-890C-CB536E91085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B15F068-CDD6-49D3-AE26-C0E145D749E0}" type="presOf" srcId="{9AB80A2C-9FCC-4F3A-B91F-A9CAFEA4EF84}" destId="{F54F7664-F773-4168-A547-0D8C8AEE52EB}" srcOrd="1" destOrd="0" presId="urn:microsoft.com/office/officeart/2016/7/layout/RepeatingBendingProcessNew"/>
    <dgm:cxn modelId="{160FB4B1-5B30-419E-AA7D-E9FA000D357B}" type="presOf" srcId="{24E79787-0E36-4438-9724-9A726CB7EBAA}" destId="{98C9AEC3-ED42-420B-B4AA-B5C9AF72ED31}" srcOrd="0" destOrd="0" presId="urn:microsoft.com/office/officeart/2016/7/layout/RepeatingBendingProcessNew"/>
    <dgm:cxn modelId="{541B3931-092A-465E-8BB8-CC58ED333877}" type="presOf" srcId="{9129EB6D-B4E2-4FF0-B972-71C8F054F7CD}" destId="{D6ABA871-3749-4B82-B833-9D28D613C0AC}" srcOrd="0" destOrd="0" presId="urn:microsoft.com/office/officeart/2016/7/layout/RepeatingBendingProcessNew"/>
    <dgm:cxn modelId="{79611DA9-5CFB-4454-9AAE-B6F1622CC8A4}" srcId="{72B84EEF-7E1B-4E3E-BFE6-8D4260FE1766}" destId="{24E79787-0E36-4438-9724-9A726CB7EBAA}" srcOrd="2" destOrd="0" parTransId="{5DD04444-A3E8-4DB9-AFB4-9F63F159295D}" sibTransId="{A6A4D894-445D-41E4-95BA-743CB095E61F}"/>
    <dgm:cxn modelId="{E4CD8692-9126-4A80-A63B-0DBBABD135B9}" type="presOf" srcId="{A8118177-20B0-4F27-AD54-828BD24C844E}" destId="{447D08C9-E306-4B95-8689-AC8FFCB49B2E}" srcOrd="0" destOrd="0" presId="urn:microsoft.com/office/officeart/2016/7/layout/RepeatingBendingProcessNew"/>
    <dgm:cxn modelId="{32332CF0-2165-4485-9ED0-99B59AB00622}" type="presOf" srcId="{3157DE96-E58F-4071-B43E-C1C7BA674498}" destId="{6B50D0D5-5050-43C5-8CF0-3CDEACB7BA0E}" srcOrd="0" destOrd="0" presId="urn:microsoft.com/office/officeart/2016/7/layout/RepeatingBendingProcessNew"/>
    <dgm:cxn modelId="{9D83015C-6682-4E48-8430-E3387F1B45D3}" type="presOf" srcId="{044DD79C-20C9-4333-9727-7F76E96EC48C}" destId="{43CAF76F-D30B-4FCB-B555-59A4624F9EB3}" srcOrd="1" destOrd="0" presId="urn:microsoft.com/office/officeart/2016/7/layout/RepeatingBendingProcessNew"/>
    <dgm:cxn modelId="{CA4A1C17-9E70-4AA3-800F-E651D983DCD2}" srcId="{72B84EEF-7E1B-4E3E-BFE6-8D4260FE1766}" destId="{9129EB6D-B4E2-4FF0-B972-71C8F054F7CD}" srcOrd="4" destOrd="0" parTransId="{1664E82B-6C05-4BAF-A87A-2DC7FCB150EF}" sibTransId="{044DD79C-20C9-4333-9727-7F76E96EC48C}"/>
    <dgm:cxn modelId="{2A59D71C-C6FD-47E6-97F2-13D18144AED3}" type="presOf" srcId="{E841BBDE-4245-4FB6-A976-CCF9CA5BBFE3}" destId="{6EC1B355-E6CF-4610-A9E7-5880C599FC54}" srcOrd="1" destOrd="0" presId="urn:microsoft.com/office/officeart/2016/7/layout/RepeatingBendingProcessNew"/>
    <dgm:cxn modelId="{0FFC3B89-7B85-4467-98C3-0F5E1063EA39}" type="presOf" srcId="{044DD79C-20C9-4333-9727-7F76E96EC48C}" destId="{4E20307E-CBF7-454F-99FA-058A27C63A78}" srcOrd="0" destOrd="0" presId="urn:microsoft.com/office/officeart/2016/7/layout/RepeatingBendingProcessNew"/>
    <dgm:cxn modelId="{1AB9516C-DDD4-4046-BA74-50518232CF2F}" type="presOf" srcId="{9AB80A2C-9FCC-4F3A-B91F-A9CAFEA4EF84}" destId="{5340FB33-6418-4358-9E1C-2888874CEE0B}" srcOrd="0" destOrd="0" presId="urn:microsoft.com/office/officeart/2016/7/layout/RepeatingBendingProcessNew"/>
    <dgm:cxn modelId="{4242E3CE-0ACE-42DB-9FFE-51547AB9765B}" srcId="{72B84EEF-7E1B-4E3E-BFE6-8D4260FE1766}" destId="{DCFA6EFE-E55A-4FAB-96CA-C001E178EEBC}" srcOrd="0" destOrd="0" parTransId="{D2515CAD-EFF0-4739-A7EA-288E715F858D}" sibTransId="{9AB80A2C-9FCC-4F3A-B91F-A9CAFEA4EF84}"/>
    <dgm:cxn modelId="{1D66CDE1-EF65-41D6-9E89-CEC71BB70B2E}" type="presOf" srcId="{A6A4D894-445D-41E4-95BA-743CB095E61F}" destId="{9DE8F531-5334-4FAF-818C-9F24078C0874}" srcOrd="0" destOrd="0" presId="urn:microsoft.com/office/officeart/2016/7/layout/RepeatingBendingProcessNew"/>
    <dgm:cxn modelId="{A38CCEED-749B-4017-AC1A-41F7FB710856}" type="presOf" srcId="{E841BBDE-4245-4FB6-A976-CCF9CA5BBFE3}" destId="{AB313A45-DBB6-43AB-9680-423431362139}" srcOrd="0" destOrd="0" presId="urn:microsoft.com/office/officeart/2016/7/layout/RepeatingBendingProcessNew"/>
    <dgm:cxn modelId="{11D9D772-A90A-40AC-98B6-0BD089D6B0E0}" type="presOf" srcId="{A8118177-20B0-4F27-AD54-828BD24C844E}" destId="{B4D4F303-9A8A-4ED8-A770-6875F2D05084}" srcOrd="1" destOrd="0" presId="urn:microsoft.com/office/officeart/2016/7/layout/RepeatingBendingProcessNew"/>
    <dgm:cxn modelId="{879EFF74-09F7-46D3-8527-86BA2F1F3DBF}" srcId="{72B84EEF-7E1B-4E3E-BFE6-8D4260FE1766}" destId="{C1B02CEB-78F0-4E6F-9BBF-6EFAFC03AA4C}" srcOrd="1" destOrd="0" parTransId="{2D31C80D-F830-45C8-870B-98274C1AE41C}" sibTransId="{E841BBDE-4245-4FB6-A976-CCF9CA5BBFE3}"/>
    <dgm:cxn modelId="{C5842F1C-AE5F-47EA-8E20-5A8D9F8DF792}" srcId="{72B84EEF-7E1B-4E3E-BFE6-8D4260FE1766}" destId="{E817BD8B-6EFF-42A5-890C-CB536E910857}" srcOrd="5" destOrd="0" parTransId="{2FD0BA7F-A671-4416-A7AC-483874184BB3}" sibTransId="{D49B8A5D-0DAB-4541-B178-3DB46447085D}"/>
    <dgm:cxn modelId="{848D2928-E738-4FB5-97F7-FF6C647DB5FB}" srcId="{72B84EEF-7E1B-4E3E-BFE6-8D4260FE1766}" destId="{3157DE96-E58F-4071-B43E-C1C7BA674498}" srcOrd="3" destOrd="0" parTransId="{09D18EFF-79CB-46B7-B9D0-B644AB488A8C}" sibTransId="{A8118177-20B0-4F27-AD54-828BD24C844E}"/>
    <dgm:cxn modelId="{2A4F7D32-7C96-43EE-8CF4-2F378BB92561}" type="presOf" srcId="{C1B02CEB-78F0-4E6F-9BBF-6EFAFC03AA4C}" destId="{F7ECC7D3-3BC3-4EC9-8B88-0289FEFE4435}" srcOrd="0" destOrd="0" presId="urn:microsoft.com/office/officeart/2016/7/layout/RepeatingBendingProcessNew"/>
    <dgm:cxn modelId="{54A22E4A-DFCC-4A88-A224-C3C93E07A004}" type="presOf" srcId="{E817BD8B-6EFF-42A5-890C-CB536E910857}" destId="{BD32D6B2-551C-408D-A5AC-3B783AE6CBDC}" srcOrd="0" destOrd="0" presId="urn:microsoft.com/office/officeart/2016/7/layout/RepeatingBendingProcessNew"/>
    <dgm:cxn modelId="{51B39451-91C0-4822-9181-95E226D0FE6E}" type="presOf" srcId="{A6A4D894-445D-41E4-95BA-743CB095E61F}" destId="{21AC12C5-6D66-42AC-875E-EEC74D5FAE02}" srcOrd="1" destOrd="0" presId="urn:microsoft.com/office/officeart/2016/7/layout/RepeatingBendingProcessNew"/>
    <dgm:cxn modelId="{075AD3EA-1E8A-4488-9D05-A0E9507B9785}" type="presOf" srcId="{72B84EEF-7E1B-4E3E-BFE6-8D4260FE1766}" destId="{3DAB9667-3BA9-4EAA-B43D-4A42CF2B0795}" srcOrd="0" destOrd="0" presId="urn:microsoft.com/office/officeart/2016/7/layout/RepeatingBendingProcessNew"/>
    <dgm:cxn modelId="{B0E708A5-DB14-4E48-94D3-C27CD7EC01EE}" type="presOf" srcId="{DCFA6EFE-E55A-4FAB-96CA-C001E178EEBC}" destId="{22ABC509-9652-4DE1-AD5E-5F9CE01008BD}" srcOrd="0" destOrd="0" presId="urn:microsoft.com/office/officeart/2016/7/layout/RepeatingBendingProcessNew"/>
    <dgm:cxn modelId="{21C12B39-8FEB-474F-9D58-B772AB46C85C}" type="presParOf" srcId="{3DAB9667-3BA9-4EAA-B43D-4A42CF2B0795}" destId="{22ABC509-9652-4DE1-AD5E-5F9CE01008BD}" srcOrd="0" destOrd="0" presId="urn:microsoft.com/office/officeart/2016/7/layout/RepeatingBendingProcessNew"/>
    <dgm:cxn modelId="{85AF1654-7EAC-4566-A5A2-B6E1F83C562A}" type="presParOf" srcId="{3DAB9667-3BA9-4EAA-B43D-4A42CF2B0795}" destId="{5340FB33-6418-4358-9E1C-2888874CEE0B}" srcOrd="1" destOrd="0" presId="urn:microsoft.com/office/officeart/2016/7/layout/RepeatingBendingProcessNew"/>
    <dgm:cxn modelId="{CF75FFFB-7369-46F5-AF17-BBC852F9554A}" type="presParOf" srcId="{5340FB33-6418-4358-9E1C-2888874CEE0B}" destId="{F54F7664-F773-4168-A547-0D8C8AEE52EB}" srcOrd="0" destOrd="0" presId="urn:microsoft.com/office/officeart/2016/7/layout/RepeatingBendingProcessNew"/>
    <dgm:cxn modelId="{13D093A5-E204-48A9-8920-19C3D26B02E5}" type="presParOf" srcId="{3DAB9667-3BA9-4EAA-B43D-4A42CF2B0795}" destId="{F7ECC7D3-3BC3-4EC9-8B88-0289FEFE4435}" srcOrd="2" destOrd="0" presId="urn:microsoft.com/office/officeart/2016/7/layout/RepeatingBendingProcessNew"/>
    <dgm:cxn modelId="{89C2EA0E-6C28-4CA3-91EF-D1E52469F4FB}" type="presParOf" srcId="{3DAB9667-3BA9-4EAA-B43D-4A42CF2B0795}" destId="{AB313A45-DBB6-43AB-9680-423431362139}" srcOrd="3" destOrd="0" presId="urn:microsoft.com/office/officeart/2016/7/layout/RepeatingBendingProcessNew"/>
    <dgm:cxn modelId="{233EA789-79F6-4CB6-B914-0DF4BC7EBA12}" type="presParOf" srcId="{AB313A45-DBB6-43AB-9680-423431362139}" destId="{6EC1B355-E6CF-4610-A9E7-5880C599FC54}" srcOrd="0" destOrd="0" presId="urn:microsoft.com/office/officeart/2016/7/layout/RepeatingBendingProcessNew"/>
    <dgm:cxn modelId="{00B8207B-76B2-48A0-A98F-C2F4A36E9AD7}" type="presParOf" srcId="{3DAB9667-3BA9-4EAA-B43D-4A42CF2B0795}" destId="{98C9AEC3-ED42-420B-B4AA-B5C9AF72ED31}" srcOrd="4" destOrd="0" presId="urn:microsoft.com/office/officeart/2016/7/layout/RepeatingBendingProcessNew"/>
    <dgm:cxn modelId="{5DC2CD63-B5B8-40EB-A817-EDDA5F2AF88A}" type="presParOf" srcId="{3DAB9667-3BA9-4EAA-B43D-4A42CF2B0795}" destId="{9DE8F531-5334-4FAF-818C-9F24078C0874}" srcOrd="5" destOrd="0" presId="urn:microsoft.com/office/officeart/2016/7/layout/RepeatingBendingProcessNew"/>
    <dgm:cxn modelId="{3B6FA5E6-CD6E-4393-A643-72F91502874D}" type="presParOf" srcId="{9DE8F531-5334-4FAF-818C-9F24078C0874}" destId="{21AC12C5-6D66-42AC-875E-EEC74D5FAE02}" srcOrd="0" destOrd="0" presId="urn:microsoft.com/office/officeart/2016/7/layout/RepeatingBendingProcessNew"/>
    <dgm:cxn modelId="{C358E4A2-C0AB-4144-BE44-6BC7FD8723B1}" type="presParOf" srcId="{3DAB9667-3BA9-4EAA-B43D-4A42CF2B0795}" destId="{6B50D0D5-5050-43C5-8CF0-3CDEACB7BA0E}" srcOrd="6" destOrd="0" presId="urn:microsoft.com/office/officeart/2016/7/layout/RepeatingBendingProcessNew"/>
    <dgm:cxn modelId="{862CCB19-38FA-4C61-B85A-84EFFC856AB9}" type="presParOf" srcId="{3DAB9667-3BA9-4EAA-B43D-4A42CF2B0795}" destId="{447D08C9-E306-4B95-8689-AC8FFCB49B2E}" srcOrd="7" destOrd="0" presId="urn:microsoft.com/office/officeart/2016/7/layout/RepeatingBendingProcessNew"/>
    <dgm:cxn modelId="{D51AE1B5-5B1D-42B3-B29C-36134863F597}" type="presParOf" srcId="{447D08C9-E306-4B95-8689-AC8FFCB49B2E}" destId="{B4D4F303-9A8A-4ED8-A770-6875F2D05084}" srcOrd="0" destOrd="0" presId="urn:microsoft.com/office/officeart/2016/7/layout/RepeatingBendingProcessNew"/>
    <dgm:cxn modelId="{0F2198A7-3FD7-4FD3-956D-8AB36750325D}" type="presParOf" srcId="{3DAB9667-3BA9-4EAA-B43D-4A42CF2B0795}" destId="{D6ABA871-3749-4B82-B833-9D28D613C0AC}" srcOrd="8" destOrd="0" presId="urn:microsoft.com/office/officeart/2016/7/layout/RepeatingBendingProcessNew"/>
    <dgm:cxn modelId="{C6291997-3F20-4A9B-9A8C-5C09DF8DCBB0}" type="presParOf" srcId="{3DAB9667-3BA9-4EAA-B43D-4A42CF2B0795}" destId="{4E20307E-CBF7-454F-99FA-058A27C63A78}" srcOrd="9" destOrd="0" presId="urn:microsoft.com/office/officeart/2016/7/layout/RepeatingBendingProcessNew"/>
    <dgm:cxn modelId="{0BA9556D-E395-4251-8B2E-DC7CA6E9AAFD}" type="presParOf" srcId="{4E20307E-CBF7-454F-99FA-058A27C63A78}" destId="{43CAF76F-D30B-4FCB-B555-59A4624F9EB3}" srcOrd="0" destOrd="0" presId="urn:microsoft.com/office/officeart/2016/7/layout/RepeatingBendingProcessNew"/>
    <dgm:cxn modelId="{851CC577-A77F-49D3-B7A6-B7743EC92FE1}" type="presParOf" srcId="{3DAB9667-3BA9-4EAA-B43D-4A42CF2B0795}" destId="{BD32D6B2-551C-408D-A5AC-3B783AE6CBD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A0CEB-2E49-40D2-ABD5-ACA12E3ECD3D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5B136A-25F1-4283-98DE-6363A46E80B1}">
      <dgm:prSet/>
      <dgm:spPr/>
      <dgm:t>
        <a:bodyPr/>
        <a:lstStyle/>
        <a:p>
          <a:r>
            <a:rPr lang="cs-CZ"/>
            <a:t>Ochrana obyvatelstva</a:t>
          </a:r>
          <a:endParaRPr lang="en-US"/>
        </a:p>
      </dgm:t>
    </dgm:pt>
    <dgm:pt modelId="{6082C5E7-A438-4C77-93E6-D3835212505B}" type="parTrans" cxnId="{0E6DC09A-761D-43DC-BFC3-047CAE70CD0D}">
      <dgm:prSet/>
      <dgm:spPr/>
      <dgm:t>
        <a:bodyPr/>
        <a:lstStyle/>
        <a:p>
          <a:endParaRPr lang="en-US"/>
        </a:p>
      </dgm:t>
    </dgm:pt>
    <dgm:pt modelId="{807C61BC-2DE2-4A05-9084-BDDEBA19366E}" type="sibTrans" cxnId="{0E6DC09A-761D-43DC-BFC3-047CAE70CD0D}">
      <dgm:prSet/>
      <dgm:spPr/>
      <dgm:t>
        <a:bodyPr/>
        <a:lstStyle/>
        <a:p>
          <a:endParaRPr lang="en-US"/>
        </a:p>
      </dgm:t>
    </dgm:pt>
    <dgm:pt modelId="{CADA8D6F-8C4C-4FCC-B5CC-9ED8A9DAEC5E}">
      <dgm:prSet/>
      <dgm:spPr/>
      <dgm:t>
        <a:bodyPr/>
        <a:lstStyle/>
        <a:p>
          <a:r>
            <a:rPr lang="cs-CZ"/>
            <a:t>Právní úprava bezpečnosti státu</a:t>
          </a:r>
          <a:endParaRPr lang="en-US"/>
        </a:p>
      </dgm:t>
    </dgm:pt>
    <dgm:pt modelId="{D6E8D49D-CA3A-48D7-A2C2-117A2CF0ECE7}" type="parTrans" cxnId="{D0A92896-8276-4501-AA07-FC5F8CBCE483}">
      <dgm:prSet/>
      <dgm:spPr/>
      <dgm:t>
        <a:bodyPr/>
        <a:lstStyle/>
        <a:p>
          <a:endParaRPr lang="en-US"/>
        </a:p>
      </dgm:t>
    </dgm:pt>
    <dgm:pt modelId="{02622000-4956-4325-99AC-001C3A88A8BE}" type="sibTrans" cxnId="{D0A92896-8276-4501-AA07-FC5F8CBCE483}">
      <dgm:prSet/>
      <dgm:spPr/>
      <dgm:t>
        <a:bodyPr/>
        <a:lstStyle/>
        <a:p>
          <a:endParaRPr lang="en-US"/>
        </a:p>
      </dgm:t>
    </dgm:pt>
    <dgm:pt modelId="{86239127-91DB-4444-8F4B-B7911A0B7B58}">
      <dgm:prSet/>
      <dgm:spPr/>
      <dgm:t>
        <a:bodyPr/>
        <a:lstStyle/>
        <a:p>
          <a:r>
            <a:rPr lang="cs-CZ"/>
            <a:t>Krizové řízení</a:t>
          </a:r>
          <a:endParaRPr lang="en-US"/>
        </a:p>
      </dgm:t>
    </dgm:pt>
    <dgm:pt modelId="{762D88D1-11E4-420A-BEBE-96788C5ABAF9}" type="parTrans" cxnId="{732EF521-CE7A-4220-9D01-77197957A8B6}">
      <dgm:prSet/>
      <dgm:spPr/>
      <dgm:t>
        <a:bodyPr/>
        <a:lstStyle/>
        <a:p>
          <a:endParaRPr lang="en-US"/>
        </a:p>
      </dgm:t>
    </dgm:pt>
    <dgm:pt modelId="{6E7F5F59-1A78-47A5-9943-05DBB5A26397}" type="sibTrans" cxnId="{732EF521-CE7A-4220-9D01-77197957A8B6}">
      <dgm:prSet/>
      <dgm:spPr/>
      <dgm:t>
        <a:bodyPr/>
        <a:lstStyle/>
        <a:p>
          <a:endParaRPr lang="en-US"/>
        </a:p>
      </dgm:t>
    </dgm:pt>
    <dgm:pt modelId="{F25B11ED-5384-490D-86C3-A67A94BE95E6}">
      <dgm:prSet/>
      <dgm:spPr/>
      <dgm:t>
        <a:bodyPr/>
        <a:lstStyle/>
        <a:p>
          <a:r>
            <a:rPr lang="cs-CZ"/>
            <a:t>Obrana státu</a:t>
          </a:r>
          <a:endParaRPr lang="en-US"/>
        </a:p>
      </dgm:t>
    </dgm:pt>
    <dgm:pt modelId="{06E56A14-EBF4-42EA-8A26-CEB625D819E9}" type="parTrans" cxnId="{FFD0B7D0-8DF7-4F80-8DDB-887BC8AD7B4F}">
      <dgm:prSet/>
      <dgm:spPr/>
      <dgm:t>
        <a:bodyPr/>
        <a:lstStyle/>
        <a:p>
          <a:endParaRPr lang="en-US"/>
        </a:p>
      </dgm:t>
    </dgm:pt>
    <dgm:pt modelId="{E4DA6AC4-49A3-456F-9FAB-243449D6333E}" type="sibTrans" cxnId="{FFD0B7D0-8DF7-4F80-8DDB-887BC8AD7B4F}">
      <dgm:prSet/>
      <dgm:spPr/>
      <dgm:t>
        <a:bodyPr/>
        <a:lstStyle/>
        <a:p>
          <a:endParaRPr lang="en-US"/>
        </a:p>
      </dgm:t>
    </dgm:pt>
    <dgm:pt modelId="{6638C049-4B7B-463A-818B-CEBE9B3F715D}">
      <dgm:prSet/>
      <dgm:spPr/>
      <dgm:t>
        <a:bodyPr/>
        <a:lstStyle/>
        <a:p>
          <a:r>
            <a:rPr lang="cs-CZ"/>
            <a:t>Předlékařská první pomoc</a:t>
          </a:r>
          <a:endParaRPr lang="en-US"/>
        </a:p>
      </dgm:t>
    </dgm:pt>
    <dgm:pt modelId="{C0649F8C-516C-4000-9052-5BD817322D60}" type="parTrans" cxnId="{CFA14873-9423-4B58-991F-0732E57A47C2}">
      <dgm:prSet/>
      <dgm:spPr/>
      <dgm:t>
        <a:bodyPr/>
        <a:lstStyle/>
        <a:p>
          <a:endParaRPr lang="en-US"/>
        </a:p>
      </dgm:t>
    </dgm:pt>
    <dgm:pt modelId="{A4427FD6-49B1-4FA1-9039-9D66F91085E4}" type="sibTrans" cxnId="{CFA14873-9423-4B58-991F-0732E57A47C2}">
      <dgm:prSet/>
      <dgm:spPr/>
      <dgm:t>
        <a:bodyPr/>
        <a:lstStyle/>
        <a:p>
          <a:endParaRPr lang="en-US"/>
        </a:p>
      </dgm:t>
    </dgm:pt>
    <dgm:pt modelId="{DAF3BBC2-31EF-4B28-A752-DAACF050C291}">
      <dgm:prSet/>
      <dgm:spPr/>
      <dgm:t>
        <a:bodyPr/>
        <a:lstStyle/>
        <a:p>
          <a:r>
            <a:rPr lang="cs-CZ"/>
            <a:t>Základy anatomie a fyziologie člověka</a:t>
          </a:r>
          <a:endParaRPr lang="en-US"/>
        </a:p>
      </dgm:t>
    </dgm:pt>
    <dgm:pt modelId="{7B2F0EB3-0C97-4A16-AEF5-E62F6E11212F}" type="parTrans" cxnId="{E8459BC3-980F-472F-B423-01E2494D79EA}">
      <dgm:prSet/>
      <dgm:spPr/>
      <dgm:t>
        <a:bodyPr/>
        <a:lstStyle/>
        <a:p>
          <a:endParaRPr lang="en-US"/>
        </a:p>
      </dgm:t>
    </dgm:pt>
    <dgm:pt modelId="{7213981A-8843-4CBF-ABB4-7EB019908772}" type="sibTrans" cxnId="{E8459BC3-980F-472F-B423-01E2494D79EA}">
      <dgm:prSet/>
      <dgm:spPr/>
      <dgm:t>
        <a:bodyPr/>
        <a:lstStyle/>
        <a:p>
          <a:endParaRPr lang="en-US"/>
        </a:p>
      </dgm:t>
    </dgm:pt>
    <dgm:pt modelId="{676BFEEB-EC18-4750-BF06-210DCB3A43BB}">
      <dgm:prSet/>
      <dgm:spPr/>
      <dgm:t>
        <a:bodyPr/>
        <a:lstStyle/>
        <a:p>
          <a:r>
            <a:rPr lang="cs-CZ"/>
            <a:t>Zdravotnický systém a ochrana veřejného zdraví</a:t>
          </a:r>
          <a:endParaRPr lang="en-US"/>
        </a:p>
      </dgm:t>
    </dgm:pt>
    <dgm:pt modelId="{4221FDC5-A937-4C78-886D-3FDEC8A6B9AE}" type="parTrans" cxnId="{3C8FD26A-6245-4AFB-B055-BBB76F7714CB}">
      <dgm:prSet/>
      <dgm:spPr/>
      <dgm:t>
        <a:bodyPr/>
        <a:lstStyle/>
        <a:p>
          <a:endParaRPr lang="en-US"/>
        </a:p>
      </dgm:t>
    </dgm:pt>
    <dgm:pt modelId="{A7C7590C-5966-48CF-AF9F-1695DF6139E0}" type="sibTrans" cxnId="{3C8FD26A-6245-4AFB-B055-BBB76F7714CB}">
      <dgm:prSet/>
      <dgm:spPr/>
      <dgm:t>
        <a:bodyPr/>
        <a:lstStyle/>
        <a:p>
          <a:endParaRPr lang="en-US"/>
        </a:p>
      </dgm:t>
    </dgm:pt>
    <dgm:pt modelId="{34D0EC94-1B0A-4EC0-88A9-7C1510D90E39}">
      <dgm:prSet/>
      <dgm:spPr/>
      <dgm:t>
        <a:bodyPr/>
        <a:lstStyle/>
        <a:p>
          <a:r>
            <a:rPr lang="cs-CZ"/>
            <a:t>Základy bezpečností politiky</a:t>
          </a:r>
          <a:endParaRPr lang="en-US"/>
        </a:p>
      </dgm:t>
    </dgm:pt>
    <dgm:pt modelId="{7AC528F3-7CD9-44A2-91FA-606FEF646338}" type="parTrans" cxnId="{C1195A29-6804-4D41-A822-5E9DDC293731}">
      <dgm:prSet/>
      <dgm:spPr/>
      <dgm:t>
        <a:bodyPr/>
        <a:lstStyle/>
        <a:p>
          <a:endParaRPr lang="en-US"/>
        </a:p>
      </dgm:t>
    </dgm:pt>
    <dgm:pt modelId="{CD8A54D5-9BB5-4F06-BC31-CCA6DD288C56}" type="sibTrans" cxnId="{C1195A29-6804-4D41-A822-5E9DDC293731}">
      <dgm:prSet/>
      <dgm:spPr/>
      <dgm:t>
        <a:bodyPr/>
        <a:lstStyle/>
        <a:p>
          <a:endParaRPr lang="en-US"/>
        </a:p>
      </dgm:t>
    </dgm:pt>
    <dgm:pt modelId="{51E8EF62-1F5B-426A-810C-54756D84B00B}">
      <dgm:prSet/>
      <dgm:spPr/>
      <dgm:t>
        <a:bodyPr/>
        <a:lstStyle/>
        <a:p>
          <a:r>
            <a:rPr lang="cs-CZ" dirty="0"/>
            <a:t>Odborná praxe </a:t>
          </a:r>
          <a:endParaRPr lang="cs-CZ" dirty="0" smtClean="0"/>
        </a:p>
        <a:p>
          <a:r>
            <a:rPr lang="cs-CZ" dirty="0" smtClean="0"/>
            <a:t>(</a:t>
          </a:r>
          <a:r>
            <a:rPr lang="cs-CZ" dirty="0"/>
            <a:t>6 týdnů)</a:t>
          </a:r>
          <a:endParaRPr lang="en-US" dirty="0"/>
        </a:p>
      </dgm:t>
    </dgm:pt>
    <dgm:pt modelId="{8B3EB33D-27A8-477B-AF47-80279240D3D0}" type="parTrans" cxnId="{58E8BB2A-2FBA-4204-AA1D-5891A27081D7}">
      <dgm:prSet/>
      <dgm:spPr/>
      <dgm:t>
        <a:bodyPr/>
        <a:lstStyle/>
        <a:p>
          <a:endParaRPr lang="en-US"/>
        </a:p>
      </dgm:t>
    </dgm:pt>
    <dgm:pt modelId="{1A3A1FED-BF86-499B-96F0-EBAEC702FA1B}" type="sibTrans" cxnId="{58E8BB2A-2FBA-4204-AA1D-5891A27081D7}">
      <dgm:prSet/>
      <dgm:spPr/>
      <dgm:t>
        <a:bodyPr/>
        <a:lstStyle/>
        <a:p>
          <a:endParaRPr lang="en-US"/>
        </a:p>
      </dgm:t>
    </dgm:pt>
    <dgm:pt modelId="{E6BF92AE-049B-448B-AE3D-A00BBBDC2345}" type="pres">
      <dgm:prSet presAssocID="{764A0CEB-2E49-40D2-ABD5-ACA12E3ECD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281816-6165-460B-A9AB-E62B36F5194C}" type="pres">
      <dgm:prSet presAssocID="{B45B136A-25F1-4283-98DE-6363A46E80B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05DF27-1F36-4CF4-A872-B2D396ACBE2D}" type="pres">
      <dgm:prSet presAssocID="{807C61BC-2DE2-4A05-9084-BDDEBA19366E}" presName="sibTrans" presStyleCnt="0"/>
      <dgm:spPr/>
    </dgm:pt>
    <dgm:pt modelId="{9F04FCF5-01A2-4EE2-A2C1-9F331D16007B}" type="pres">
      <dgm:prSet presAssocID="{CADA8D6F-8C4C-4FCC-B5CC-9ED8A9DAEC5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3D1B94-6405-4837-98FA-AB0AF1EDF76F}" type="pres">
      <dgm:prSet presAssocID="{02622000-4956-4325-99AC-001C3A88A8BE}" presName="sibTrans" presStyleCnt="0"/>
      <dgm:spPr/>
    </dgm:pt>
    <dgm:pt modelId="{AE17A476-3D44-4B51-9D18-B1F370E1073C}" type="pres">
      <dgm:prSet presAssocID="{86239127-91DB-4444-8F4B-B7911A0B7B5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74AAB-C2E4-4C21-AFEB-E9278B5C5D81}" type="pres">
      <dgm:prSet presAssocID="{6E7F5F59-1A78-47A5-9943-05DBB5A26397}" presName="sibTrans" presStyleCnt="0"/>
      <dgm:spPr/>
    </dgm:pt>
    <dgm:pt modelId="{5EB06031-143A-408B-968E-8DD1F1682089}" type="pres">
      <dgm:prSet presAssocID="{F25B11ED-5384-490D-86C3-A67A94BE95E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2599E6-BB63-4CC7-BC06-6AA6AF988C9D}" type="pres">
      <dgm:prSet presAssocID="{E4DA6AC4-49A3-456F-9FAB-243449D6333E}" presName="sibTrans" presStyleCnt="0"/>
      <dgm:spPr/>
    </dgm:pt>
    <dgm:pt modelId="{5C78F6D6-806D-4B22-BD4F-7A46A67EE380}" type="pres">
      <dgm:prSet presAssocID="{6638C049-4B7B-463A-818B-CEBE9B3F71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63979B-9D6E-43A0-84D2-A126AF3A0F55}" type="pres">
      <dgm:prSet presAssocID="{A4427FD6-49B1-4FA1-9039-9D66F91085E4}" presName="sibTrans" presStyleCnt="0"/>
      <dgm:spPr/>
    </dgm:pt>
    <dgm:pt modelId="{2B0F1B5D-68B5-45C5-A9AF-B233887E1CB7}" type="pres">
      <dgm:prSet presAssocID="{DAF3BBC2-31EF-4B28-A752-DAACF050C29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7D622-A8F5-4AAA-87E5-247F8B257BF1}" type="pres">
      <dgm:prSet presAssocID="{7213981A-8843-4CBF-ABB4-7EB019908772}" presName="sibTrans" presStyleCnt="0"/>
      <dgm:spPr/>
    </dgm:pt>
    <dgm:pt modelId="{C70849EC-584B-4463-9514-1C2481FA74ED}" type="pres">
      <dgm:prSet presAssocID="{676BFEEB-EC18-4750-BF06-210DCB3A43B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BCA2D2-51D7-413F-AE46-882680F680A1}" type="pres">
      <dgm:prSet presAssocID="{A7C7590C-5966-48CF-AF9F-1695DF6139E0}" presName="sibTrans" presStyleCnt="0"/>
      <dgm:spPr/>
    </dgm:pt>
    <dgm:pt modelId="{AE8F0854-B237-44CB-84C3-DE75A75E13FA}" type="pres">
      <dgm:prSet presAssocID="{34D0EC94-1B0A-4EC0-88A9-7C1510D90E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65F1FD-676D-41BC-A545-2D929816DC23}" type="pres">
      <dgm:prSet presAssocID="{CD8A54D5-9BB5-4F06-BC31-CCA6DD288C56}" presName="sibTrans" presStyleCnt="0"/>
      <dgm:spPr/>
    </dgm:pt>
    <dgm:pt modelId="{6DD06E31-163B-45A6-844E-11E2E748FD57}" type="pres">
      <dgm:prSet presAssocID="{51E8EF62-1F5B-426A-810C-54756D84B00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DB1A84-AEDF-4F19-B444-622F955B518F}" type="presOf" srcId="{51E8EF62-1F5B-426A-810C-54756D84B00B}" destId="{6DD06E31-163B-45A6-844E-11E2E748FD57}" srcOrd="0" destOrd="0" presId="urn:microsoft.com/office/officeart/2005/8/layout/default"/>
    <dgm:cxn modelId="{E75B0F39-CB11-44B0-B39C-1143609EFB5C}" type="presOf" srcId="{B45B136A-25F1-4283-98DE-6363A46E80B1}" destId="{BB281816-6165-460B-A9AB-E62B36F5194C}" srcOrd="0" destOrd="0" presId="urn:microsoft.com/office/officeart/2005/8/layout/default"/>
    <dgm:cxn modelId="{C1195A29-6804-4D41-A822-5E9DDC293731}" srcId="{764A0CEB-2E49-40D2-ABD5-ACA12E3ECD3D}" destId="{34D0EC94-1B0A-4EC0-88A9-7C1510D90E39}" srcOrd="7" destOrd="0" parTransId="{7AC528F3-7CD9-44A2-91FA-606FEF646338}" sibTransId="{CD8A54D5-9BB5-4F06-BC31-CCA6DD288C56}"/>
    <dgm:cxn modelId="{0E6DC09A-761D-43DC-BFC3-047CAE70CD0D}" srcId="{764A0CEB-2E49-40D2-ABD5-ACA12E3ECD3D}" destId="{B45B136A-25F1-4283-98DE-6363A46E80B1}" srcOrd="0" destOrd="0" parTransId="{6082C5E7-A438-4C77-93E6-D3835212505B}" sibTransId="{807C61BC-2DE2-4A05-9084-BDDEBA19366E}"/>
    <dgm:cxn modelId="{4C245350-7E76-4A3F-AB82-2BEB7E8B8926}" type="presOf" srcId="{CADA8D6F-8C4C-4FCC-B5CC-9ED8A9DAEC5E}" destId="{9F04FCF5-01A2-4EE2-A2C1-9F331D16007B}" srcOrd="0" destOrd="0" presId="urn:microsoft.com/office/officeart/2005/8/layout/default"/>
    <dgm:cxn modelId="{FFD0B7D0-8DF7-4F80-8DDB-887BC8AD7B4F}" srcId="{764A0CEB-2E49-40D2-ABD5-ACA12E3ECD3D}" destId="{F25B11ED-5384-490D-86C3-A67A94BE95E6}" srcOrd="3" destOrd="0" parTransId="{06E56A14-EBF4-42EA-8A26-CEB625D819E9}" sibTransId="{E4DA6AC4-49A3-456F-9FAB-243449D6333E}"/>
    <dgm:cxn modelId="{732EF521-CE7A-4220-9D01-77197957A8B6}" srcId="{764A0CEB-2E49-40D2-ABD5-ACA12E3ECD3D}" destId="{86239127-91DB-4444-8F4B-B7911A0B7B58}" srcOrd="2" destOrd="0" parTransId="{762D88D1-11E4-420A-BEBE-96788C5ABAF9}" sibTransId="{6E7F5F59-1A78-47A5-9943-05DBB5A26397}"/>
    <dgm:cxn modelId="{78171EFE-523D-4F39-A817-1D214E5F041B}" type="presOf" srcId="{DAF3BBC2-31EF-4B28-A752-DAACF050C291}" destId="{2B0F1B5D-68B5-45C5-A9AF-B233887E1CB7}" srcOrd="0" destOrd="0" presId="urn:microsoft.com/office/officeart/2005/8/layout/default"/>
    <dgm:cxn modelId="{F5B006D3-3823-4AEC-A000-86ABED17D67B}" type="presOf" srcId="{676BFEEB-EC18-4750-BF06-210DCB3A43BB}" destId="{C70849EC-584B-4463-9514-1C2481FA74ED}" srcOrd="0" destOrd="0" presId="urn:microsoft.com/office/officeart/2005/8/layout/default"/>
    <dgm:cxn modelId="{718262D3-0496-4239-9607-0D355D49AFF6}" type="presOf" srcId="{6638C049-4B7B-463A-818B-CEBE9B3F715D}" destId="{5C78F6D6-806D-4B22-BD4F-7A46A67EE380}" srcOrd="0" destOrd="0" presId="urn:microsoft.com/office/officeart/2005/8/layout/default"/>
    <dgm:cxn modelId="{58E8BB2A-2FBA-4204-AA1D-5891A27081D7}" srcId="{764A0CEB-2E49-40D2-ABD5-ACA12E3ECD3D}" destId="{51E8EF62-1F5B-426A-810C-54756D84B00B}" srcOrd="8" destOrd="0" parTransId="{8B3EB33D-27A8-477B-AF47-80279240D3D0}" sibTransId="{1A3A1FED-BF86-499B-96F0-EBAEC702FA1B}"/>
    <dgm:cxn modelId="{E8459BC3-980F-472F-B423-01E2494D79EA}" srcId="{764A0CEB-2E49-40D2-ABD5-ACA12E3ECD3D}" destId="{DAF3BBC2-31EF-4B28-A752-DAACF050C291}" srcOrd="5" destOrd="0" parTransId="{7B2F0EB3-0C97-4A16-AEF5-E62F6E11212F}" sibTransId="{7213981A-8843-4CBF-ABB4-7EB019908772}"/>
    <dgm:cxn modelId="{AB01436A-F281-4732-B71C-8166EE6FFB77}" type="presOf" srcId="{764A0CEB-2E49-40D2-ABD5-ACA12E3ECD3D}" destId="{E6BF92AE-049B-448B-AE3D-A00BBBDC2345}" srcOrd="0" destOrd="0" presId="urn:microsoft.com/office/officeart/2005/8/layout/default"/>
    <dgm:cxn modelId="{D0A92896-8276-4501-AA07-FC5F8CBCE483}" srcId="{764A0CEB-2E49-40D2-ABD5-ACA12E3ECD3D}" destId="{CADA8D6F-8C4C-4FCC-B5CC-9ED8A9DAEC5E}" srcOrd="1" destOrd="0" parTransId="{D6E8D49D-CA3A-48D7-A2C2-117A2CF0ECE7}" sibTransId="{02622000-4956-4325-99AC-001C3A88A8BE}"/>
    <dgm:cxn modelId="{1AEFD6B6-A159-45A3-A007-CC464E5500CF}" type="presOf" srcId="{34D0EC94-1B0A-4EC0-88A9-7C1510D90E39}" destId="{AE8F0854-B237-44CB-84C3-DE75A75E13FA}" srcOrd="0" destOrd="0" presId="urn:microsoft.com/office/officeart/2005/8/layout/default"/>
    <dgm:cxn modelId="{755B7C4C-FCC8-4355-8247-F2D0407AA30B}" type="presOf" srcId="{86239127-91DB-4444-8F4B-B7911A0B7B58}" destId="{AE17A476-3D44-4B51-9D18-B1F370E1073C}" srcOrd="0" destOrd="0" presId="urn:microsoft.com/office/officeart/2005/8/layout/default"/>
    <dgm:cxn modelId="{CFA14873-9423-4B58-991F-0732E57A47C2}" srcId="{764A0CEB-2E49-40D2-ABD5-ACA12E3ECD3D}" destId="{6638C049-4B7B-463A-818B-CEBE9B3F715D}" srcOrd="4" destOrd="0" parTransId="{C0649F8C-516C-4000-9052-5BD817322D60}" sibTransId="{A4427FD6-49B1-4FA1-9039-9D66F91085E4}"/>
    <dgm:cxn modelId="{C46AF7FD-B3DE-4901-9B42-D2AC6F5A8B84}" type="presOf" srcId="{F25B11ED-5384-490D-86C3-A67A94BE95E6}" destId="{5EB06031-143A-408B-968E-8DD1F1682089}" srcOrd="0" destOrd="0" presId="urn:microsoft.com/office/officeart/2005/8/layout/default"/>
    <dgm:cxn modelId="{3C8FD26A-6245-4AFB-B055-BBB76F7714CB}" srcId="{764A0CEB-2E49-40D2-ABD5-ACA12E3ECD3D}" destId="{676BFEEB-EC18-4750-BF06-210DCB3A43BB}" srcOrd="6" destOrd="0" parTransId="{4221FDC5-A937-4C78-886D-3FDEC8A6B9AE}" sibTransId="{A7C7590C-5966-48CF-AF9F-1695DF6139E0}"/>
    <dgm:cxn modelId="{06F19B6B-39C0-473C-897B-4412E7EB003B}" type="presParOf" srcId="{E6BF92AE-049B-448B-AE3D-A00BBBDC2345}" destId="{BB281816-6165-460B-A9AB-E62B36F5194C}" srcOrd="0" destOrd="0" presId="urn:microsoft.com/office/officeart/2005/8/layout/default"/>
    <dgm:cxn modelId="{8E0F8586-6DFC-46CF-85E5-F954C18A8CEE}" type="presParOf" srcId="{E6BF92AE-049B-448B-AE3D-A00BBBDC2345}" destId="{F005DF27-1F36-4CF4-A872-B2D396ACBE2D}" srcOrd="1" destOrd="0" presId="urn:microsoft.com/office/officeart/2005/8/layout/default"/>
    <dgm:cxn modelId="{BCBA5152-7336-4DA1-AE28-400A4AE3A3B1}" type="presParOf" srcId="{E6BF92AE-049B-448B-AE3D-A00BBBDC2345}" destId="{9F04FCF5-01A2-4EE2-A2C1-9F331D16007B}" srcOrd="2" destOrd="0" presId="urn:microsoft.com/office/officeart/2005/8/layout/default"/>
    <dgm:cxn modelId="{F6090F6F-10F8-4776-9409-D5078546EBB7}" type="presParOf" srcId="{E6BF92AE-049B-448B-AE3D-A00BBBDC2345}" destId="{043D1B94-6405-4837-98FA-AB0AF1EDF76F}" srcOrd="3" destOrd="0" presId="urn:microsoft.com/office/officeart/2005/8/layout/default"/>
    <dgm:cxn modelId="{BAAD1327-2F73-42CF-97B1-3F621227FB2A}" type="presParOf" srcId="{E6BF92AE-049B-448B-AE3D-A00BBBDC2345}" destId="{AE17A476-3D44-4B51-9D18-B1F370E1073C}" srcOrd="4" destOrd="0" presId="urn:microsoft.com/office/officeart/2005/8/layout/default"/>
    <dgm:cxn modelId="{B9C801BC-4C0F-4B14-96E8-BA81367C3B15}" type="presParOf" srcId="{E6BF92AE-049B-448B-AE3D-A00BBBDC2345}" destId="{DEB74AAB-C2E4-4C21-AFEB-E9278B5C5D81}" srcOrd="5" destOrd="0" presId="urn:microsoft.com/office/officeart/2005/8/layout/default"/>
    <dgm:cxn modelId="{2C615B58-6D74-4D35-A54A-CCAD16310FA3}" type="presParOf" srcId="{E6BF92AE-049B-448B-AE3D-A00BBBDC2345}" destId="{5EB06031-143A-408B-968E-8DD1F1682089}" srcOrd="6" destOrd="0" presId="urn:microsoft.com/office/officeart/2005/8/layout/default"/>
    <dgm:cxn modelId="{E62B524B-DC10-4AF3-B415-E01F7E2F5632}" type="presParOf" srcId="{E6BF92AE-049B-448B-AE3D-A00BBBDC2345}" destId="{872599E6-BB63-4CC7-BC06-6AA6AF988C9D}" srcOrd="7" destOrd="0" presId="urn:microsoft.com/office/officeart/2005/8/layout/default"/>
    <dgm:cxn modelId="{B53203DA-C6EC-4517-8F92-37595B5A6C33}" type="presParOf" srcId="{E6BF92AE-049B-448B-AE3D-A00BBBDC2345}" destId="{5C78F6D6-806D-4B22-BD4F-7A46A67EE380}" srcOrd="8" destOrd="0" presId="urn:microsoft.com/office/officeart/2005/8/layout/default"/>
    <dgm:cxn modelId="{4773600B-3F5F-4BEE-B479-C70AFEB881CC}" type="presParOf" srcId="{E6BF92AE-049B-448B-AE3D-A00BBBDC2345}" destId="{1663979B-9D6E-43A0-84D2-A126AF3A0F55}" srcOrd="9" destOrd="0" presId="urn:microsoft.com/office/officeart/2005/8/layout/default"/>
    <dgm:cxn modelId="{A3924079-B11C-448E-AFC2-EB8F8AF3D224}" type="presParOf" srcId="{E6BF92AE-049B-448B-AE3D-A00BBBDC2345}" destId="{2B0F1B5D-68B5-45C5-A9AF-B233887E1CB7}" srcOrd="10" destOrd="0" presId="urn:microsoft.com/office/officeart/2005/8/layout/default"/>
    <dgm:cxn modelId="{E616C598-BF76-482C-AC90-0A2AC7719D3B}" type="presParOf" srcId="{E6BF92AE-049B-448B-AE3D-A00BBBDC2345}" destId="{5647D622-A8F5-4AAA-87E5-247F8B257BF1}" srcOrd="11" destOrd="0" presId="urn:microsoft.com/office/officeart/2005/8/layout/default"/>
    <dgm:cxn modelId="{8BA8CEB4-745C-48A7-B50C-9037BCE46626}" type="presParOf" srcId="{E6BF92AE-049B-448B-AE3D-A00BBBDC2345}" destId="{C70849EC-584B-4463-9514-1C2481FA74ED}" srcOrd="12" destOrd="0" presId="urn:microsoft.com/office/officeart/2005/8/layout/default"/>
    <dgm:cxn modelId="{4F605903-9101-4D22-9BBE-60F26177F647}" type="presParOf" srcId="{E6BF92AE-049B-448B-AE3D-A00BBBDC2345}" destId="{B5BCA2D2-51D7-413F-AE46-882680F680A1}" srcOrd="13" destOrd="0" presId="urn:microsoft.com/office/officeart/2005/8/layout/default"/>
    <dgm:cxn modelId="{DF027AA7-55D9-4217-A06F-D153E4215805}" type="presParOf" srcId="{E6BF92AE-049B-448B-AE3D-A00BBBDC2345}" destId="{AE8F0854-B237-44CB-84C3-DE75A75E13FA}" srcOrd="14" destOrd="0" presId="urn:microsoft.com/office/officeart/2005/8/layout/default"/>
    <dgm:cxn modelId="{6DBF0DB0-963E-4B57-9EAA-2F2EABEE8A26}" type="presParOf" srcId="{E6BF92AE-049B-448B-AE3D-A00BBBDC2345}" destId="{E665F1FD-676D-41BC-A545-2D929816DC23}" srcOrd="15" destOrd="0" presId="urn:microsoft.com/office/officeart/2005/8/layout/default"/>
    <dgm:cxn modelId="{BF486A19-ED06-4736-9C9C-7092A38AF2F3}" type="presParOf" srcId="{E6BF92AE-049B-448B-AE3D-A00BBBDC2345}" destId="{6DD06E31-163B-45A6-844E-11E2E748FD5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425596-22ED-4D2D-AB33-C41E2410153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AD4857-7D3C-4637-9C0A-03304368FEA7}">
      <dgm:prSet/>
      <dgm:spPr/>
      <dgm:t>
        <a:bodyPr/>
        <a:lstStyle/>
        <a:p>
          <a:r>
            <a:rPr lang="cs-CZ"/>
            <a:t>Typologie mimořádných událostí</a:t>
          </a:r>
          <a:endParaRPr lang="en-US"/>
        </a:p>
      </dgm:t>
    </dgm:pt>
    <dgm:pt modelId="{8BDD564B-C15A-49BB-8C71-BE8EFB225CED}" type="parTrans" cxnId="{C5A5A30E-A752-46EC-98B1-7BE950FA5218}">
      <dgm:prSet/>
      <dgm:spPr/>
      <dgm:t>
        <a:bodyPr/>
        <a:lstStyle/>
        <a:p>
          <a:endParaRPr lang="en-US"/>
        </a:p>
      </dgm:t>
    </dgm:pt>
    <dgm:pt modelId="{4F9F0517-FC80-48ED-ABD8-7C202EBF1866}" type="sibTrans" cxnId="{C5A5A30E-A752-46EC-98B1-7BE950FA5218}">
      <dgm:prSet/>
      <dgm:spPr/>
      <dgm:t>
        <a:bodyPr/>
        <a:lstStyle/>
        <a:p>
          <a:endParaRPr lang="en-US"/>
        </a:p>
      </dgm:t>
    </dgm:pt>
    <dgm:pt modelId="{6F0C9A66-C40D-4AD9-ACF2-113D82BC3210}">
      <dgm:prSet/>
      <dgm:spPr/>
      <dgm:t>
        <a:bodyPr/>
        <a:lstStyle/>
        <a:p>
          <a:r>
            <a:rPr lang="cs-CZ"/>
            <a:t>Vnitřní bezpečnost a veřejný pořádek</a:t>
          </a:r>
          <a:endParaRPr lang="en-US"/>
        </a:p>
      </dgm:t>
    </dgm:pt>
    <dgm:pt modelId="{A212819D-F5A8-4EF1-8EC3-8B5F38194804}" type="parTrans" cxnId="{B99E6A53-7C4A-425A-8939-5FA009EB29E3}">
      <dgm:prSet/>
      <dgm:spPr/>
      <dgm:t>
        <a:bodyPr/>
        <a:lstStyle/>
        <a:p>
          <a:endParaRPr lang="en-US"/>
        </a:p>
      </dgm:t>
    </dgm:pt>
    <dgm:pt modelId="{674C2134-E359-4083-B069-9A09EA3B7DB9}" type="sibTrans" cxnId="{B99E6A53-7C4A-425A-8939-5FA009EB29E3}">
      <dgm:prSet/>
      <dgm:spPr/>
      <dgm:t>
        <a:bodyPr/>
        <a:lstStyle/>
        <a:p>
          <a:endParaRPr lang="en-US"/>
        </a:p>
      </dgm:t>
    </dgm:pt>
    <dgm:pt modelId="{C50CFE01-7836-4C2A-9B71-393F2C57C13D}">
      <dgm:prSet/>
      <dgm:spPr/>
      <dgm:t>
        <a:bodyPr/>
        <a:lstStyle/>
        <a:p>
          <a:r>
            <a:rPr lang="cs-CZ"/>
            <a:t>Základy radiobiologie</a:t>
          </a:r>
          <a:endParaRPr lang="en-US"/>
        </a:p>
      </dgm:t>
    </dgm:pt>
    <dgm:pt modelId="{C454AD00-E219-453D-A0A9-A98078428CAB}" type="parTrans" cxnId="{DC0E1956-7964-4ED8-A475-75C7DD171350}">
      <dgm:prSet/>
      <dgm:spPr/>
      <dgm:t>
        <a:bodyPr/>
        <a:lstStyle/>
        <a:p>
          <a:endParaRPr lang="en-US"/>
        </a:p>
      </dgm:t>
    </dgm:pt>
    <dgm:pt modelId="{A2E8B112-B0A0-4FFE-90F3-692BCD42F8BD}" type="sibTrans" cxnId="{DC0E1956-7964-4ED8-A475-75C7DD171350}">
      <dgm:prSet/>
      <dgm:spPr/>
      <dgm:t>
        <a:bodyPr/>
        <a:lstStyle/>
        <a:p>
          <a:endParaRPr lang="en-US"/>
        </a:p>
      </dgm:t>
    </dgm:pt>
    <dgm:pt modelId="{7FAA9041-206A-4C07-89E3-D7B0CD1BD056}">
      <dgm:prSet/>
      <dgm:spPr/>
      <dgm:t>
        <a:bodyPr/>
        <a:lstStyle/>
        <a:p>
          <a:r>
            <a:rPr lang="cs-CZ"/>
            <a:t>Základy statistiky</a:t>
          </a:r>
          <a:endParaRPr lang="en-US"/>
        </a:p>
      </dgm:t>
    </dgm:pt>
    <dgm:pt modelId="{C96BF6AC-8710-4472-AEFF-4D140898397A}" type="parTrans" cxnId="{94122056-12EB-4F4E-AD9A-ECE7089379DF}">
      <dgm:prSet/>
      <dgm:spPr/>
      <dgm:t>
        <a:bodyPr/>
        <a:lstStyle/>
        <a:p>
          <a:endParaRPr lang="en-US"/>
        </a:p>
      </dgm:t>
    </dgm:pt>
    <dgm:pt modelId="{4F93AFED-7AE3-46F0-B02B-DEA2479ECAA9}" type="sibTrans" cxnId="{94122056-12EB-4F4E-AD9A-ECE7089379DF}">
      <dgm:prSet/>
      <dgm:spPr/>
      <dgm:t>
        <a:bodyPr/>
        <a:lstStyle/>
        <a:p>
          <a:endParaRPr lang="en-US"/>
        </a:p>
      </dgm:t>
    </dgm:pt>
    <dgm:pt modelId="{2E86575C-1EE2-4D44-ABBC-EB49AE7FD3AF}">
      <dgm:prSet/>
      <dgm:spPr/>
      <dgm:t>
        <a:bodyPr/>
        <a:lstStyle/>
        <a:p>
          <a:r>
            <a:rPr lang="cs-CZ"/>
            <a:t>IZS</a:t>
          </a:r>
          <a:endParaRPr lang="en-US"/>
        </a:p>
      </dgm:t>
    </dgm:pt>
    <dgm:pt modelId="{426C025A-093D-447D-8969-691E43F436D5}" type="parTrans" cxnId="{02D713C4-0922-4F48-9764-8CCDA6E47CEC}">
      <dgm:prSet/>
      <dgm:spPr/>
      <dgm:t>
        <a:bodyPr/>
        <a:lstStyle/>
        <a:p>
          <a:endParaRPr lang="en-US"/>
        </a:p>
      </dgm:t>
    </dgm:pt>
    <dgm:pt modelId="{D21A75C2-D181-4397-9943-1F6B94C902BA}" type="sibTrans" cxnId="{02D713C4-0922-4F48-9764-8CCDA6E47CEC}">
      <dgm:prSet/>
      <dgm:spPr/>
      <dgm:t>
        <a:bodyPr/>
        <a:lstStyle/>
        <a:p>
          <a:endParaRPr lang="en-US"/>
        </a:p>
      </dgm:t>
    </dgm:pt>
    <dgm:pt modelId="{2EFB263D-ACE6-4140-8C34-6293F5C99971}">
      <dgm:prSet/>
      <dgm:spPr/>
      <dgm:t>
        <a:bodyPr/>
        <a:lstStyle/>
        <a:p>
          <a:r>
            <a:rPr lang="cs-CZ"/>
            <a:t>Základy toxikologie</a:t>
          </a:r>
          <a:endParaRPr lang="en-US"/>
        </a:p>
      </dgm:t>
    </dgm:pt>
    <dgm:pt modelId="{CAB89CD8-5700-461E-A132-33330230D75E}" type="parTrans" cxnId="{D5C37B5D-6A3C-4C33-8658-075C3D32431B}">
      <dgm:prSet/>
      <dgm:spPr/>
      <dgm:t>
        <a:bodyPr/>
        <a:lstStyle/>
        <a:p>
          <a:endParaRPr lang="en-US"/>
        </a:p>
      </dgm:t>
    </dgm:pt>
    <dgm:pt modelId="{9E6F6B8E-391F-44F1-8BB7-3187DB286419}" type="sibTrans" cxnId="{D5C37B5D-6A3C-4C33-8658-075C3D32431B}">
      <dgm:prSet/>
      <dgm:spPr/>
      <dgm:t>
        <a:bodyPr/>
        <a:lstStyle/>
        <a:p>
          <a:endParaRPr lang="en-US"/>
        </a:p>
      </dgm:t>
    </dgm:pt>
    <dgm:pt modelId="{D7E57CCE-F6A9-4F8C-87CE-00D61A709059}">
      <dgm:prSet/>
      <dgm:spPr/>
      <dgm:t>
        <a:bodyPr/>
        <a:lstStyle/>
        <a:p>
          <a:r>
            <a:rPr lang="cs-CZ"/>
            <a:t>Nakládání s výbušninami</a:t>
          </a:r>
          <a:endParaRPr lang="en-US"/>
        </a:p>
      </dgm:t>
    </dgm:pt>
    <dgm:pt modelId="{BD0C1BC2-C3B8-4AC0-9F5B-996F31BE7759}" type="parTrans" cxnId="{773DB27B-F72F-48DF-B3A1-EA9A20AC20DA}">
      <dgm:prSet/>
      <dgm:spPr/>
      <dgm:t>
        <a:bodyPr/>
        <a:lstStyle/>
        <a:p>
          <a:endParaRPr lang="en-US"/>
        </a:p>
      </dgm:t>
    </dgm:pt>
    <dgm:pt modelId="{E24264BB-AB91-4CD5-9CFF-DC8DF1615E7A}" type="sibTrans" cxnId="{773DB27B-F72F-48DF-B3A1-EA9A20AC20DA}">
      <dgm:prSet/>
      <dgm:spPr/>
      <dgm:t>
        <a:bodyPr/>
        <a:lstStyle/>
        <a:p>
          <a:endParaRPr lang="en-US"/>
        </a:p>
      </dgm:t>
    </dgm:pt>
    <dgm:pt modelId="{742DB5CA-3045-4A90-8BB9-991A3D50CBFC}">
      <dgm:prSet/>
      <dgm:spPr/>
      <dgm:t>
        <a:bodyPr/>
        <a:lstStyle/>
        <a:p>
          <a:r>
            <a:rPr lang="cs-CZ"/>
            <a:t>Prevence MU</a:t>
          </a:r>
          <a:endParaRPr lang="en-US"/>
        </a:p>
      </dgm:t>
    </dgm:pt>
    <dgm:pt modelId="{FB6A32ED-6300-4A24-AA3F-25E6A1FEA5CA}" type="parTrans" cxnId="{94882B61-C3C6-4488-9C56-8BF749A9F22E}">
      <dgm:prSet/>
      <dgm:spPr/>
      <dgm:t>
        <a:bodyPr/>
        <a:lstStyle/>
        <a:p>
          <a:endParaRPr lang="en-US"/>
        </a:p>
      </dgm:t>
    </dgm:pt>
    <dgm:pt modelId="{965ADEA9-0A05-48E7-B6C5-BEB6C7A0E8E6}" type="sibTrans" cxnId="{94882B61-C3C6-4488-9C56-8BF749A9F22E}">
      <dgm:prSet/>
      <dgm:spPr/>
      <dgm:t>
        <a:bodyPr/>
        <a:lstStyle/>
        <a:p>
          <a:endParaRPr lang="en-US"/>
        </a:p>
      </dgm:t>
    </dgm:pt>
    <dgm:pt modelId="{C344D9C5-B1DE-4194-B105-FF8F4E1E96AF}">
      <dgm:prSet/>
      <dgm:spPr/>
      <dgm:t>
        <a:bodyPr/>
        <a:lstStyle/>
        <a:p>
          <a:r>
            <a:rPr lang="cs-CZ"/>
            <a:t>Odborná praxe (6 týdnů)</a:t>
          </a:r>
          <a:endParaRPr lang="en-US"/>
        </a:p>
      </dgm:t>
    </dgm:pt>
    <dgm:pt modelId="{551D46EC-B118-450B-A016-2A716F10F9BE}" type="parTrans" cxnId="{6C5B6B30-9192-4B8F-8F1F-4655F01B9CE0}">
      <dgm:prSet/>
      <dgm:spPr/>
      <dgm:t>
        <a:bodyPr/>
        <a:lstStyle/>
        <a:p>
          <a:endParaRPr lang="en-US"/>
        </a:p>
      </dgm:t>
    </dgm:pt>
    <dgm:pt modelId="{FA1C0B99-296F-43BA-AB5A-DCA92732252A}" type="sibTrans" cxnId="{6C5B6B30-9192-4B8F-8F1F-4655F01B9CE0}">
      <dgm:prSet/>
      <dgm:spPr/>
      <dgm:t>
        <a:bodyPr/>
        <a:lstStyle/>
        <a:p>
          <a:endParaRPr lang="en-US"/>
        </a:p>
      </dgm:t>
    </dgm:pt>
    <dgm:pt modelId="{0AA092B5-A645-4930-8C2E-B575B6C7DB1D}" type="pres">
      <dgm:prSet presAssocID="{EF425596-22ED-4D2D-AB33-C41E24101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7518CA-FC8C-4B44-A5EC-B0A6226178FB}" type="pres">
      <dgm:prSet presAssocID="{76AD4857-7D3C-4637-9C0A-03304368FEA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C0C25-4153-4CC5-A37D-AE2DBF661ECA}" type="pres">
      <dgm:prSet presAssocID="{4F9F0517-FC80-48ED-ABD8-7C202EBF1866}" presName="sibTrans" presStyleCnt="0"/>
      <dgm:spPr/>
    </dgm:pt>
    <dgm:pt modelId="{541ABA23-AB9D-4A42-8542-DF86489F9E47}" type="pres">
      <dgm:prSet presAssocID="{6F0C9A66-C40D-4AD9-ACF2-113D82BC321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DC0C97-BD1D-4791-B4AA-78218DC3016C}" type="pres">
      <dgm:prSet presAssocID="{674C2134-E359-4083-B069-9A09EA3B7DB9}" presName="sibTrans" presStyleCnt="0"/>
      <dgm:spPr/>
    </dgm:pt>
    <dgm:pt modelId="{9D4E1AA4-C951-4B06-AC8B-77BD166ED44A}" type="pres">
      <dgm:prSet presAssocID="{C50CFE01-7836-4C2A-9B71-393F2C57C13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A7873F-8AAF-42B0-AE18-313DF025CCD5}" type="pres">
      <dgm:prSet presAssocID="{A2E8B112-B0A0-4FFE-90F3-692BCD42F8BD}" presName="sibTrans" presStyleCnt="0"/>
      <dgm:spPr/>
    </dgm:pt>
    <dgm:pt modelId="{E2B39675-C1A6-4DBD-B883-56D1DB24D14C}" type="pres">
      <dgm:prSet presAssocID="{7FAA9041-206A-4C07-89E3-D7B0CD1BD05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C5D45D-7EA3-4E24-830A-BA84D7B8EC6E}" type="pres">
      <dgm:prSet presAssocID="{4F93AFED-7AE3-46F0-B02B-DEA2479ECAA9}" presName="sibTrans" presStyleCnt="0"/>
      <dgm:spPr/>
    </dgm:pt>
    <dgm:pt modelId="{99686876-F994-45CC-B2F4-1ACAE12D1E8F}" type="pres">
      <dgm:prSet presAssocID="{2E86575C-1EE2-4D44-ABBC-EB49AE7FD3A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7D7E6-CEA5-412C-A7A8-4DC4506EBA03}" type="pres">
      <dgm:prSet presAssocID="{D21A75C2-D181-4397-9943-1F6B94C902BA}" presName="sibTrans" presStyleCnt="0"/>
      <dgm:spPr/>
    </dgm:pt>
    <dgm:pt modelId="{5A1A8C3E-CC9F-44C8-96FA-85C2E33A46D6}" type="pres">
      <dgm:prSet presAssocID="{2EFB263D-ACE6-4140-8C34-6293F5C9997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A17CC-2A79-454F-B207-9EFC73A0502A}" type="pres">
      <dgm:prSet presAssocID="{9E6F6B8E-391F-44F1-8BB7-3187DB286419}" presName="sibTrans" presStyleCnt="0"/>
      <dgm:spPr/>
    </dgm:pt>
    <dgm:pt modelId="{8A2098FA-C239-4579-A937-FD7869FBFD97}" type="pres">
      <dgm:prSet presAssocID="{D7E57CCE-F6A9-4F8C-87CE-00D61A70905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21170A-6DDB-4FEA-84C3-9F2E08704026}" type="pres">
      <dgm:prSet presAssocID="{E24264BB-AB91-4CD5-9CFF-DC8DF1615E7A}" presName="sibTrans" presStyleCnt="0"/>
      <dgm:spPr/>
    </dgm:pt>
    <dgm:pt modelId="{29C4FBD5-EC27-4188-BECB-99AADEB18580}" type="pres">
      <dgm:prSet presAssocID="{742DB5CA-3045-4A90-8BB9-991A3D50CBF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032317-B603-44B2-BCCB-73814A87E0F0}" type="pres">
      <dgm:prSet presAssocID="{965ADEA9-0A05-48E7-B6C5-BEB6C7A0E8E6}" presName="sibTrans" presStyleCnt="0"/>
      <dgm:spPr/>
    </dgm:pt>
    <dgm:pt modelId="{0151227D-9A37-47AF-A0C4-55F60696DCB1}" type="pres">
      <dgm:prSet presAssocID="{C344D9C5-B1DE-4194-B105-FF8F4E1E96A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3DB27B-F72F-48DF-B3A1-EA9A20AC20DA}" srcId="{EF425596-22ED-4D2D-AB33-C41E24101531}" destId="{D7E57CCE-F6A9-4F8C-87CE-00D61A709059}" srcOrd="6" destOrd="0" parTransId="{BD0C1BC2-C3B8-4AC0-9F5B-996F31BE7759}" sibTransId="{E24264BB-AB91-4CD5-9CFF-DC8DF1615E7A}"/>
    <dgm:cxn modelId="{DC0E1956-7964-4ED8-A475-75C7DD171350}" srcId="{EF425596-22ED-4D2D-AB33-C41E24101531}" destId="{C50CFE01-7836-4C2A-9B71-393F2C57C13D}" srcOrd="2" destOrd="0" parTransId="{C454AD00-E219-453D-A0A9-A98078428CAB}" sibTransId="{A2E8B112-B0A0-4FFE-90F3-692BCD42F8BD}"/>
    <dgm:cxn modelId="{B99E6A53-7C4A-425A-8939-5FA009EB29E3}" srcId="{EF425596-22ED-4D2D-AB33-C41E24101531}" destId="{6F0C9A66-C40D-4AD9-ACF2-113D82BC3210}" srcOrd="1" destOrd="0" parTransId="{A212819D-F5A8-4EF1-8EC3-8B5F38194804}" sibTransId="{674C2134-E359-4083-B069-9A09EA3B7DB9}"/>
    <dgm:cxn modelId="{3E83103B-C675-48D8-9F67-8F6FD847F126}" type="presOf" srcId="{C344D9C5-B1DE-4194-B105-FF8F4E1E96AF}" destId="{0151227D-9A37-47AF-A0C4-55F60696DCB1}" srcOrd="0" destOrd="0" presId="urn:microsoft.com/office/officeart/2005/8/layout/default"/>
    <dgm:cxn modelId="{02D713C4-0922-4F48-9764-8CCDA6E47CEC}" srcId="{EF425596-22ED-4D2D-AB33-C41E24101531}" destId="{2E86575C-1EE2-4D44-ABBC-EB49AE7FD3AF}" srcOrd="4" destOrd="0" parTransId="{426C025A-093D-447D-8969-691E43F436D5}" sibTransId="{D21A75C2-D181-4397-9943-1F6B94C902BA}"/>
    <dgm:cxn modelId="{C2B4CFB9-E85B-48B2-9787-168D6C687227}" type="presOf" srcId="{2EFB263D-ACE6-4140-8C34-6293F5C99971}" destId="{5A1A8C3E-CC9F-44C8-96FA-85C2E33A46D6}" srcOrd="0" destOrd="0" presId="urn:microsoft.com/office/officeart/2005/8/layout/default"/>
    <dgm:cxn modelId="{94882B61-C3C6-4488-9C56-8BF749A9F22E}" srcId="{EF425596-22ED-4D2D-AB33-C41E24101531}" destId="{742DB5CA-3045-4A90-8BB9-991A3D50CBFC}" srcOrd="7" destOrd="0" parTransId="{FB6A32ED-6300-4A24-AA3F-25E6A1FEA5CA}" sibTransId="{965ADEA9-0A05-48E7-B6C5-BEB6C7A0E8E6}"/>
    <dgm:cxn modelId="{78D61272-1DEC-4E5C-A598-30D875B5B4B7}" type="presOf" srcId="{742DB5CA-3045-4A90-8BB9-991A3D50CBFC}" destId="{29C4FBD5-EC27-4188-BECB-99AADEB18580}" srcOrd="0" destOrd="0" presId="urn:microsoft.com/office/officeart/2005/8/layout/default"/>
    <dgm:cxn modelId="{731F95D0-45C7-46B7-B126-76F58FC66CD6}" type="presOf" srcId="{C50CFE01-7836-4C2A-9B71-393F2C57C13D}" destId="{9D4E1AA4-C951-4B06-AC8B-77BD166ED44A}" srcOrd="0" destOrd="0" presId="urn:microsoft.com/office/officeart/2005/8/layout/default"/>
    <dgm:cxn modelId="{C5A5A30E-A752-46EC-98B1-7BE950FA5218}" srcId="{EF425596-22ED-4D2D-AB33-C41E24101531}" destId="{76AD4857-7D3C-4637-9C0A-03304368FEA7}" srcOrd="0" destOrd="0" parTransId="{8BDD564B-C15A-49BB-8C71-BE8EFB225CED}" sibTransId="{4F9F0517-FC80-48ED-ABD8-7C202EBF1866}"/>
    <dgm:cxn modelId="{B3036992-17C7-40C9-85FF-AC1CF21B5E0C}" type="presOf" srcId="{7FAA9041-206A-4C07-89E3-D7B0CD1BD056}" destId="{E2B39675-C1A6-4DBD-B883-56D1DB24D14C}" srcOrd="0" destOrd="0" presId="urn:microsoft.com/office/officeart/2005/8/layout/default"/>
    <dgm:cxn modelId="{6C5B6B30-9192-4B8F-8F1F-4655F01B9CE0}" srcId="{EF425596-22ED-4D2D-AB33-C41E24101531}" destId="{C344D9C5-B1DE-4194-B105-FF8F4E1E96AF}" srcOrd="8" destOrd="0" parTransId="{551D46EC-B118-450B-A016-2A716F10F9BE}" sibTransId="{FA1C0B99-296F-43BA-AB5A-DCA92732252A}"/>
    <dgm:cxn modelId="{F94D4A5C-01AB-4E4C-8458-E028C9931FDE}" type="presOf" srcId="{76AD4857-7D3C-4637-9C0A-03304368FEA7}" destId="{0D7518CA-FC8C-4B44-A5EC-B0A6226178FB}" srcOrd="0" destOrd="0" presId="urn:microsoft.com/office/officeart/2005/8/layout/default"/>
    <dgm:cxn modelId="{94122056-12EB-4F4E-AD9A-ECE7089379DF}" srcId="{EF425596-22ED-4D2D-AB33-C41E24101531}" destId="{7FAA9041-206A-4C07-89E3-D7B0CD1BD056}" srcOrd="3" destOrd="0" parTransId="{C96BF6AC-8710-4472-AEFF-4D140898397A}" sibTransId="{4F93AFED-7AE3-46F0-B02B-DEA2479ECAA9}"/>
    <dgm:cxn modelId="{1E402764-CE22-488D-9770-B0DD834C3125}" type="presOf" srcId="{EF425596-22ED-4D2D-AB33-C41E24101531}" destId="{0AA092B5-A645-4930-8C2E-B575B6C7DB1D}" srcOrd="0" destOrd="0" presId="urn:microsoft.com/office/officeart/2005/8/layout/default"/>
    <dgm:cxn modelId="{9D2E15F9-8F88-49CD-A479-F08458C4893E}" type="presOf" srcId="{2E86575C-1EE2-4D44-ABBC-EB49AE7FD3AF}" destId="{99686876-F994-45CC-B2F4-1ACAE12D1E8F}" srcOrd="0" destOrd="0" presId="urn:microsoft.com/office/officeart/2005/8/layout/default"/>
    <dgm:cxn modelId="{34C07282-26F0-43EC-914E-19ABBCD045FA}" type="presOf" srcId="{6F0C9A66-C40D-4AD9-ACF2-113D82BC3210}" destId="{541ABA23-AB9D-4A42-8542-DF86489F9E47}" srcOrd="0" destOrd="0" presId="urn:microsoft.com/office/officeart/2005/8/layout/default"/>
    <dgm:cxn modelId="{D5C37B5D-6A3C-4C33-8658-075C3D32431B}" srcId="{EF425596-22ED-4D2D-AB33-C41E24101531}" destId="{2EFB263D-ACE6-4140-8C34-6293F5C99971}" srcOrd="5" destOrd="0" parTransId="{CAB89CD8-5700-461E-A132-33330230D75E}" sibTransId="{9E6F6B8E-391F-44F1-8BB7-3187DB286419}"/>
    <dgm:cxn modelId="{B8FE6B43-2BBF-401C-8AFF-48F9C2DEB6ED}" type="presOf" srcId="{D7E57CCE-F6A9-4F8C-87CE-00D61A709059}" destId="{8A2098FA-C239-4579-A937-FD7869FBFD97}" srcOrd="0" destOrd="0" presId="urn:microsoft.com/office/officeart/2005/8/layout/default"/>
    <dgm:cxn modelId="{D6AC838C-C2EA-4451-B797-DE0DF8BE1B90}" type="presParOf" srcId="{0AA092B5-A645-4930-8C2E-B575B6C7DB1D}" destId="{0D7518CA-FC8C-4B44-A5EC-B0A6226178FB}" srcOrd="0" destOrd="0" presId="urn:microsoft.com/office/officeart/2005/8/layout/default"/>
    <dgm:cxn modelId="{69FECC80-23E9-4811-ACC7-38EB98076C00}" type="presParOf" srcId="{0AA092B5-A645-4930-8C2E-B575B6C7DB1D}" destId="{987C0C25-4153-4CC5-A37D-AE2DBF661ECA}" srcOrd="1" destOrd="0" presId="urn:microsoft.com/office/officeart/2005/8/layout/default"/>
    <dgm:cxn modelId="{5AB8EAF6-60FF-4859-8243-1044A87ADD48}" type="presParOf" srcId="{0AA092B5-A645-4930-8C2E-B575B6C7DB1D}" destId="{541ABA23-AB9D-4A42-8542-DF86489F9E47}" srcOrd="2" destOrd="0" presId="urn:microsoft.com/office/officeart/2005/8/layout/default"/>
    <dgm:cxn modelId="{567638D1-A128-4AA8-B299-5B60F2DBFB18}" type="presParOf" srcId="{0AA092B5-A645-4930-8C2E-B575B6C7DB1D}" destId="{8EDC0C97-BD1D-4791-B4AA-78218DC3016C}" srcOrd="3" destOrd="0" presId="urn:microsoft.com/office/officeart/2005/8/layout/default"/>
    <dgm:cxn modelId="{EBAD788A-7221-4754-BC75-0459A0F2DEDA}" type="presParOf" srcId="{0AA092B5-A645-4930-8C2E-B575B6C7DB1D}" destId="{9D4E1AA4-C951-4B06-AC8B-77BD166ED44A}" srcOrd="4" destOrd="0" presId="urn:microsoft.com/office/officeart/2005/8/layout/default"/>
    <dgm:cxn modelId="{580FCEC9-84B8-4C14-A200-B157AD2E3C11}" type="presParOf" srcId="{0AA092B5-A645-4930-8C2E-B575B6C7DB1D}" destId="{E1A7873F-8AAF-42B0-AE18-313DF025CCD5}" srcOrd="5" destOrd="0" presId="urn:microsoft.com/office/officeart/2005/8/layout/default"/>
    <dgm:cxn modelId="{A134C59D-5185-4FB5-87E4-40F2235A08C3}" type="presParOf" srcId="{0AA092B5-A645-4930-8C2E-B575B6C7DB1D}" destId="{E2B39675-C1A6-4DBD-B883-56D1DB24D14C}" srcOrd="6" destOrd="0" presId="urn:microsoft.com/office/officeart/2005/8/layout/default"/>
    <dgm:cxn modelId="{DC9E4096-8191-4CE2-BBC4-7325D0C22138}" type="presParOf" srcId="{0AA092B5-A645-4930-8C2E-B575B6C7DB1D}" destId="{B8C5D45D-7EA3-4E24-830A-BA84D7B8EC6E}" srcOrd="7" destOrd="0" presId="urn:microsoft.com/office/officeart/2005/8/layout/default"/>
    <dgm:cxn modelId="{157C7DF9-496B-4E05-9066-CE750E8FEE4C}" type="presParOf" srcId="{0AA092B5-A645-4930-8C2E-B575B6C7DB1D}" destId="{99686876-F994-45CC-B2F4-1ACAE12D1E8F}" srcOrd="8" destOrd="0" presId="urn:microsoft.com/office/officeart/2005/8/layout/default"/>
    <dgm:cxn modelId="{F3CBEFD1-F6F3-4531-A132-A97EF9DF143D}" type="presParOf" srcId="{0AA092B5-A645-4930-8C2E-B575B6C7DB1D}" destId="{CCE7D7E6-CEA5-412C-A7A8-4DC4506EBA03}" srcOrd="9" destOrd="0" presId="urn:microsoft.com/office/officeart/2005/8/layout/default"/>
    <dgm:cxn modelId="{493A79C8-6C02-469C-A856-794AD1630B78}" type="presParOf" srcId="{0AA092B5-A645-4930-8C2E-B575B6C7DB1D}" destId="{5A1A8C3E-CC9F-44C8-96FA-85C2E33A46D6}" srcOrd="10" destOrd="0" presId="urn:microsoft.com/office/officeart/2005/8/layout/default"/>
    <dgm:cxn modelId="{DB11B69E-7764-426C-AD77-85B7EB06F507}" type="presParOf" srcId="{0AA092B5-A645-4930-8C2E-B575B6C7DB1D}" destId="{7CDA17CC-2A79-454F-B207-9EFC73A0502A}" srcOrd="11" destOrd="0" presId="urn:microsoft.com/office/officeart/2005/8/layout/default"/>
    <dgm:cxn modelId="{BB3187B8-E3C4-404D-A483-0AC482E55A33}" type="presParOf" srcId="{0AA092B5-A645-4930-8C2E-B575B6C7DB1D}" destId="{8A2098FA-C239-4579-A937-FD7869FBFD97}" srcOrd="12" destOrd="0" presId="urn:microsoft.com/office/officeart/2005/8/layout/default"/>
    <dgm:cxn modelId="{D22DF248-84DA-448C-9177-5349AA21D0F7}" type="presParOf" srcId="{0AA092B5-A645-4930-8C2E-B575B6C7DB1D}" destId="{6C21170A-6DDB-4FEA-84C3-9F2E08704026}" srcOrd="13" destOrd="0" presId="urn:microsoft.com/office/officeart/2005/8/layout/default"/>
    <dgm:cxn modelId="{138E049D-6A94-4632-AB26-08DB92B44B04}" type="presParOf" srcId="{0AA092B5-A645-4930-8C2E-B575B6C7DB1D}" destId="{29C4FBD5-EC27-4188-BECB-99AADEB18580}" srcOrd="14" destOrd="0" presId="urn:microsoft.com/office/officeart/2005/8/layout/default"/>
    <dgm:cxn modelId="{CBE867DB-E356-443A-9217-7183EC4C0937}" type="presParOf" srcId="{0AA092B5-A645-4930-8C2E-B575B6C7DB1D}" destId="{8E032317-B603-44B2-BCCB-73814A87E0F0}" srcOrd="15" destOrd="0" presId="urn:microsoft.com/office/officeart/2005/8/layout/default"/>
    <dgm:cxn modelId="{1D5F6C7F-212F-4C28-97C6-3E8529FD85A2}" type="presParOf" srcId="{0AA092B5-A645-4930-8C2E-B575B6C7DB1D}" destId="{0151227D-9A37-47AF-A0C4-55F60696DCB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39A2B-AF28-4C7B-93A0-5544C80293D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7BF587-FA28-4BD5-87D0-FBC6B62BAEB4}">
      <dgm:prSet/>
      <dgm:spPr/>
      <dgm:t>
        <a:bodyPr/>
        <a:lstStyle/>
        <a:p>
          <a:r>
            <a:rPr lang="cs-CZ"/>
            <a:t>Radiační ochrana</a:t>
          </a:r>
          <a:endParaRPr lang="en-US"/>
        </a:p>
      </dgm:t>
    </dgm:pt>
    <dgm:pt modelId="{53A4EFF9-A5E9-4B8B-97F8-7E9BDCF386CC}" type="parTrans" cxnId="{CA0C3A21-D24B-45E7-93AF-DD9B8E4A37F6}">
      <dgm:prSet/>
      <dgm:spPr/>
      <dgm:t>
        <a:bodyPr/>
        <a:lstStyle/>
        <a:p>
          <a:endParaRPr lang="en-US"/>
        </a:p>
      </dgm:t>
    </dgm:pt>
    <dgm:pt modelId="{9D49213D-CE0F-4E12-BB1B-B10CB5400B42}" type="sibTrans" cxnId="{CA0C3A21-D24B-45E7-93AF-DD9B8E4A37F6}">
      <dgm:prSet/>
      <dgm:spPr/>
      <dgm:t>
        <a:bodyPr/>
        <a:lstStyle/>
        <a:p>
          <a:endParaRPr lang="en-US"/>
        </a:p>
      </dgm:t>
    </dgm:pt>
    <dgm:pt modelId="{EA76A894-129D-406E-8AA3-84200CED0309}">
      <dgm:prSet/>
      <dgm:spPr/>
      <dgm:t>
        <a:bodyPr/>
        <a:lstStyle/>
        <a:p>
          <a:r>
            <a:rPr lang="cs-CZ"/>
            <a:t>Humanitární pomoc</a:t>
          </a:r>
          <a:endParaRPr lang="en-US"/>
        </a:p>
      </dgm:t>
    </dgm:pt>
    <dgm:pt modelId="{7C3F0A00-7357-49B9-8B77-B2FADC319B70}" type="parTrans" cxnId="{06D13D1E-8420-4E84-BBE6-78709D0D8883}">
      <dgm:prSet/>
      <dgm:spPr/>
      <dgm:t>
        <a:bodyPr/>
        <a:lstStyle/>
        <a:p>
          <a:endParaRPr lang="en-US"/>
        </a:p>
      </dgm:t>
    </dgm:pt>
    <dgm:pt modelId="{D921DC7E-3BEE-4302-A557-4238C1E11B11}" type="sibTrans" cxnId="{06D13D1E-8420-4E84-BBE6-78709D0D8883}">
      <dgm:prSet/>
      <dgm:spPr/>
      <dgm:t>
        <a:bodyPr/>
        <a:lstStyle/>
        <a:p>
          <a:endParaRPr lang="en-US"/>
        </a:p>
      </dgm:t>
    </dgm:pt>
    <dgm:pt modelId="{F33CB713-D90D-45AC-9415-A3875A21092A}">
      <dgm:prSet/>
      <dgm:spPr/>
      <dgm:t>
        <a:bodyPr/>
        <a:lstStyle/>
        <a:p>
          <a:r>
            <a:rPr lang="cs-CZ"/>
            <a:t>Prevence kriminality</a:t>
          </a:r>
          <a:endParaRPr lang="en-US"/>
        </a:p>
      </dgm:t>
    </dgm:pt>
    <dgm:pt modelId="{883D01A7-B701-493F-8D7B-C54830D74142}" type="parTrans" cxnId="{90366020-DAFF-4A9E-9610-F1AEC29A6A48}">
      <dgm:prSet/>
      <dgm:spPr/>
      <dgm:t>
        <a:bodyPr/>
        <a:lstStyle/>
        <a:p>
          <a:endParaRPr lang="en-US"/>
        </a:p>
      </dgm:t>
    </dgm:pt>
    <dgm:pt modelId="{AAF680AD-F69E-4109-AAFC-C60E0A38339A}" type="sibTrans" cxnId="{90366020-DAFF-4A9E-9610-F1AEC29A6A48}">
      <dgm:prSet/>
      <dgm:spPr/>
      <dgm:t>
        <a:bodyPr/>
        <a:lstStyle/>
        <a:p>
          <a:endParaRPr lang="en-US"/>
        </a:p>
      </dgm:t>
    </dgm:pt>
    <dgm:pt modelId="{6CF92AEB-753E-45BC-900F-4B7D7EA31F2E}">
      <dgm:prSet/>
      <dgm:spPr/>
      <dgm:t>
        <a:bodyPr/>
        <a:lstStyle/>
        <a:p>
          <a:r>
            <a:rPr lang="cs-CZ"/>
            <a:t>Informační a komunikační systém pro podporu krizového řízení</a:t>
          </a:r>
          <a:endParaRPr lang="en-US"/>
        </a:p>
      </dgm:t>
    </dgm:pt>
    <dgm:pt modelId="{6D1C46DE-64B8-4DE5-8162-BFEBB96650B3}" type="parTrans" cxnId="{7A583902-1122-4EAA-8384-88AAE9D63A39}">
      <dgm:prSet/>
      <dgm:spPr/>
      <dgm:t>
        <a:bodyPr/>
        <a:lstStyle/>
        <a:p>
          <a:endParaRPr lang="en-US"/>
        </a:p>
      </dgm:t>
    </dgm:pt>
    <dgm:pt modelId="{A3975341-4B73-49E7-BF06-874F86A9BBA1}" type="sibTrans" cxnId="{7A583902-1122-4EAA-8384-88AAE9D63A39}">
      <dgm:prSet/>
      <dgm:spPr/>
      <dgm:t>
        <a:bodyPr/>
        <a:lstStyle/>
        <a:p>
          <a:endParaRPr lang="en-US"/>
        </a:p>
      </dgm:t>
    </dgm:pt>
    <dgm:pt modelId="{A8A7B1ED-7CF4-4949-98C0-6FE80FF208C6}">
      <dgm:prSet/>
      <dgm:spPr/>
      <dgm:t>
        <a:bodyPr/>
        <a:lstStyle/>
        <a:p>
          <a:r>
            <a:rPr lang="cs-CZ"/>
            <a:t>Terorismus</a:t>
          </a:r>
          <a:endParaRPr lang="en-US"/>
        </a:p>
      </dgm:t>
    </dgm:pt>
    <dgm:pt modelId="{BD168657-66F5-45AD-B054-DC6100D353BE}" type="parTrans" cxnId="{697FF97B-C8CF-45F6-8AC5-30D36E5C3A3B}">
      <dgm:prSet/>
      <dgm:spPr/>
      <dgm:t>
        <a:bodyPr/>
        <a:lstStyle/>
        <a:p>
          <a:endParaRPr lang="en-US"/>
        </a:p>
      </dgm:t>
    </dgm:pt>
    <dgm:pt modelId="{449AFFB5-E601-447E-9F62-25A54D029345}" type="sibTrans" cxnId="{697FF97B-C8CF-45F6-8AC5-30D36E5C3A3B}">
      <dgm:prSet/>
      <dgm:spPr/>
      <dgm:t>
        <a:bodyPr/>
        <a:lstStyle/>
        <a:p>
          <a:endParaRPr lang="en-US"/>
        </a:p>
      </dgm:t>
    </dgm:pt>
    <dgm:pt modelId="{CF97BF92-BCA7-4677-BE6C-DDA4AF55915F}">
      <dgm:prSet/>
      <dgm:spPr/>
      <dgm:t>
        <a:bodyPr/>
        <a:lstStyle/>
        <a:p>
          <a:r>
            <a:rPr lang="cs-CZ" dirty="0" smtClean="0"/>
            <a:t>HOPKS (Hospodářská opatření pro krizové stavy)</a:t>
          </a:r>
          <a:endParaRPr lang="en-US" dirty="0"/>
        </a:p>
      </dgm:t>
    </dgm:pt>
    <dgm:pt modelId="{3936619F-EA39-41CC-A50C-26058A2CB163}" type="parTrans" cxnId="{739E4A10-8D62-4D6E-A084-878576E44FB5}">
      <dgm:prSet/>
      <dgm:spPr/>
      <dgm:t>
        <a:bodyPr/>
        <a:lstStyle/>
        <a:p>
          <a:endParaRPr lang="en-US"/>
        </a:p>
      </dgm:t>
    </dgm:pt>
    <dgm:pt modelId="{2C1D5142-CE70-4F72-9DDC-51CC28095941}" type="sibTrans" cxnId="{739E4A10-8D62-4D6E-A084-878576E44FB5}">
      <dgm:prSet/>
      <dgm:spPr/>
      <dgm:t>
        <a:bodyPr/>
        <a:lstStyle/>
        <a:p>
          <a:endParaRPr lang="en-US"/>
        </a:p>
      </dgm:t>
    </dgm:pt>
    <dgm:pt modelId="{E0D6D86B-5BE4-4779-8F05-DD962CD27027}">
      <dgm:prSet/>
      <dgm:spPr/>
      <dgm:t>
        <a:bodyPr/>
        <a:lstStyle/>
        <a:p>
          <a:r>
            <a:rPr lang="cs-CZ"/>
            <a:t>Kritická infrastruktura</a:t>
          </a:r>
          <a:endParaRPr lang="en-US"/>
        </a:p>
      </dgm:t>
    </dgm:pt>
    <dgm:pt modelId="{1178F668-1226-40ED-8D18-D2C5FA21C4FF}" type="parTrans" cxnId="{E93296AB-C83D-41DA-941F-6063F8829DE2}">
      <dgm:prSet/>
      <dgm:spPr/>
      <dgm:t>
        <a:bodyPr/>
        <a:lstStyle/>
        <a:p>
          <a:endParaRPr lang="en-US"/>
        </a:p>
      </dgm:t>
    </dgm:pt>
    <dgm:pt modelId="{72D564B7-4987-4264-A1AD-268D158F5C3A}" type="sibTrans" cxnId="{E93296AB-C83D-41DA-941F-6063F8829DE2}">
      <dgm:prSet/>
      <dgm:spPr/>
      <dgm:t>
        <a:bodyPr/>
        <a:lstStyle/>
        <a:p>
          <a:endParaRPr lang="en-US"/>
        </a:p>
      </dgm:t>
    </dgm:pt>
    <dgm:pt modelId="{4512E889-40CA-4E65-9979-700EEC569452}">
      <dgm:prSet/>
      <dgm:spPr/>
      <dgm:t>
        <a:bodyPr/>
        <a:lstStyle/>
        <a:p>
          <a:r>
            <a:rPr lang="cs-CZ"/>
            <a:t>Sebeobrana a chování v rizikových situacích</a:t>
          </a:r>
          <a:endParaRPr lang="en-US"/>
        </a:p>
      </dgm:t>
    </dgm:pt>
    <dgm:pt modelId="{AC55DDE0-C2B7-4484-B73F-4D3EA03CACDF}" type="parTrans" cxnId="{140D64F2-78E3-41C5-A6BB-CC696A5D06E9}">
      <dgm:prSet/>
      <dgm:spPr/>
      <dgm:t>
        <a:bodyPr/>
        <a:lstStyle/>
        <a:p>
          <a:endParaRPr lang="en-US"/>
        </a:p>
      </dgm:t>
    </dgm:pt>
    <dgm:pt modelId="{7B2562B8-99A6-4384-BFD9-51486766CAB6}" type="sibTrans" cxnId="{140D64F2-78E3-41C5-A6BB-CC696A5D06E9}">
      <dgm:prSet/>
      <dgm:spPr/>
      <dgm:t>
        <a:bodyPr/>
        <a:lstStyle/>
        <a:p>
          <a:endParaRPr lang="en-US"/>
        </a:p>
      </dgm:t>
    </dgm:pt>
    <dgm:pt modelId="{D832C3D3-36C1-4189-BBE2-CF66CFEA7E68}" type="pres">
      <dgm:prSet presAssocID="{7AA39A2B-AF28-4C7B-93A0-5544C80293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46CD14-6910-4A4E-BC8A-BB4B9ECBCA2C}" type="pres">
      <dgm:prSet presAssocID="{417BF587-FA28-4BD5-87D0-FBC6B62BAE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36C789-B600-4941-BBC4-79DF834A402A}" type="pres">
      <dgm:prSet presAssocID="{9D49213D-CE0F-4E12-BB1B-B10CB5400B42}" presName="sibTrans" presStyleCnt="0"/>
      <dgm:spPr/>
    </dgm:pt>
    <dgm:pt modelId="{C5C8ACDA-417D-41E7-9E49-AE5812452B45}" type="pres">
      <dgm:prSet presAssocID="{EA76A894-129D-406E-8AA3-84200CED030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7ED7FB-EC62-4D55-A98C-E97F17A7B493}" type="pres">
      <dgm:prSet presAssocID="{D921DC7E-3BEE-4302-A557-4238C1E11B11}" presName="sibTrans" presStyleCnt="0"/>
      <dgm:spPr/>
    </dgm:pt>
    <dgm:pt modelId="{7939F2F8-549F-4DE0-9F2B-2006CE9CD9B9}" type="pres">
      <dgm:prSet presAssocID="{F33CB713-D90D-45AC-9415-A3875A21092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E4EFE-395A-475E-BCE0-F3541BAB47B5}" type="pres">
      <dgm:prSet presAssocID="{AAF680AD-F69E-4109-AAFC-C60E0A38339A}" presName="sibTrans" presStyleCnt="0"/>
      <dgm:spPr/>
    </dgm:pt>
    <dgm:pt modelId="{AF7A839C-9DFC-4A93-9D36-28C1957682A3}" type="pres">
      <dgm:prSet presAssocID="{6CF92AEB-753E-45BC-900F-4B7D7EA31F2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7625D1-7B98-432D-8EF9-96258F8622D3}" type="pres">
      <dgm:prSet presAssocID="{A3975341-4B73-49E7-BF06-874F86A9BBA1}" presName="sibTrans" presStyleCnt="0"/>
      <dgm:spPr/>
    </dgm:pt>
    <dgm:pt modelId="{1CD88A8E-1DEB-4D41-92E3-80420922A6D2}" type="pres">
      <dgm:prSet presAssocID="{A8A7B1ED-7CF4-4949-98C0-6FE80FF208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C5B3A2-1CBE-486D-98A3-F3CFDBD31F18}" type="pres">
      <dgm:prSet presAssocID="{449AFFB5-E601-447E-9F62-25A54D029345}" presName="sibTrans" presStyleCnt="0"/>
      <dgm:spPr/>
    </dgm:pt>
    <dgm:pt modelId="{8C13FADC-8D1B-45F5-88A6-7D17CD1B3125}" type="pres">
      <dgm:prSet presAssocID="{CF97BF92-BCA7-4677-BE6C-DDA4AF55915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5EA232-CF83-4B7A-8530-3BFE3A6D4BD3}" type="pres">
      <dgm:prSet presAssocID="{2C1D5142-CE70-4F72-9DDC-51CC28095941}" presName="sibTrans" presStyleCnt="0"/>
      <dgm:spPr/>
    </dgm:pt>
    <dgm:pt modelId="{DFBB4109-FB6E-431E-97FE-FFDF84721295}" type="pres">
      <dgm:prSet presAssocID="{E0D6D86B-5BE4-4779-8F05-DD962CD2702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894584-F3DE-400F-8227-8B8EFD71F53C}" type="pres">
      <dgm:prSet presAssocID="{72D564B7-4987-4264-A1AD-268D158F5C3A}" presName="sibTrans" presStyleCnt="0"/>
      <dgm:spPr/>
    </dgm:pt>
    <dgm:pt modelId="{E633324D-B4A4-4D92-AF05-343F6F7D76C7}" type="pres">
      <dgm:prSet presAssocID="{4512E889-40CA-4E65-9979-700EEC5694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D13D1E-8420-4E84-BBE6-78709D0D8883}" srcId="{7AA39A2B-AF28-4C7B-93A0-5544C80293D9}" destId="{EA76A894-129D-406E-8AA3-84200CED0309}" srcOrd="1" destOrd="0" parTransId="{7C3F0A00-7357-49B9-8B77-B2FADC319B70}" sibTransId="{D921DC7E-3BEE-4302-A557-4238C1E11B11}"/>
    <dgm:cxn modelId="{90366020-DAFF-4A9E-9610-F1AEC29A6A48}" srcId="{7AA39A2B-AF28-4C7B-93A0-5544C80293D9}" destId="{F33CB713-D90D-45AC-9415-A3875A21092A}" srcOrd="2" destOrd="0" parTransId="{883D01A7-B701-493F-8D7B-C54830D74142}" sibTransId="{AAF680AD-F69E-4109-AAFC-C60E0A38339A}"/>
    <dgm:cxn modelId="{FBECD784-DFA2-485D-AA44-34F4F603E525}" type="presOf" srcId="{EA76A894-129D-406E-8AA3-84200CED0309}" destId="{C5C8ACDA-417D-41E7-9E49-AE5812452B45}" srcOrd="0" destOrd="0" presId="urn:microsoft.com/office/officeart/2005/8/layout/default"/>
    <dgm:cxn modelId="{AC7BC837-D9A9-48A7-9353-FC8377F11ADE}" type="presOf" srcId="{A8A7B1ED-7CF4-4949-98C0-6FE80FF208C6}" destId="{1CD88A8E-1DEB-4D41-92E3-80420922A6D2}" srcOrd="0" destOrd="0" presId="urn:microsoft.com/office/officeart/2005/8/layout/default"/>
    <dgm:cxn modelId="{E93296AB-C83D-41DA-941F-6063F8829DE2}" srcId="{7AA39A2B-AF28-4C7B-93A0-5544C80293D9}" destId="{E0D6D86B-5BE4-4779-8F05-DD962CD27027}" srcOrd="6" destOrd="0" parTransId="{1178F668-1226-40ED-8D18-D2C5FA21C4FF}" sibTransId="{72D564B7-4987-4264-A1AD-268D158F5C3A}"/>
    <dgm:cxn modelId="{140D64F2-78E3-41C5-A6BB-CC696A5D06E9}" srcId="{7AA39A2B-AF28-4C7B-93A0-5544C80293D9}" destId="{4512E889-40CA-4E65-9979-700EEC569452}" srcOrd="7" destOrd="0" parTransId="{AC55DDE0-C2B7-4484-B73F-4D3EA03CACDF}" sibTransId="{7B2562B8-99A6-4384-BFD9-51486766CAB6}"/>
    <dgm:cxn modelId="{71B0F4A4-A15C-43D9-9589-D3221AD4CD1E}" type="presOf" srcId="{417BF587-FA28-4BD5-87D0-FBC6B62BAEB4}" destId="{BD46CD14-6910-4A4E-BC8A-BB4B9ECBCA2C}" srcOrd="0" destOrd="0" presId="urn:microsoft.com/office/officeart/2005/8/layout/default"/>
    <dgm:cxn modelId="{739E4A10-8D62-4D6E-A084-878576E44FB5}" srcId="{7AA39A2B-AF28-4C7B-93A0-5544C80293D9}" destId="{CF97BF92-BCA7-4677-BE6C-DDA4AF55915F}" srcOrd="5" destOrd="0" parTransId="{3936619F-EA39-41CC-A50C-26058A2CB163}" sibTransId="{2C1D5142-CE70-4F72-9DDC-51CC28095941}"/>
    <dgm:cxn modelId="{909C3DA4-74CB-4FF3-9A85-E4EB149DCA9A}" type="presOf" srcId="{4512E889-40CA-4E65-9979-700EEC569452}" destId="{E633324D-B4A4-4D92-AF05-343F6F7D76C7}" srcOrd="0" destOrd="0" presId="urn:microsoft.com/office/officeart/2005/8/layout/default"/>
    <dgm:cxn modelId="{E2087F4D-AB99-456B-86EE-F89EBB7CDFD1}" type="presOf" srcId="{6CF92AEB-753E-45BC-900F-4B7D7EA31F2E}" destId="{AF7A839C-9DFC-4A93-9D36-28C1957682A3}" srcOrd="0" destOrd="0" presId="urn:microsoft.com/office/officeart/2005/8/layout/default"/>
    <dgm:cxn modelId="{CA0C3A21-D24B-45E7-93AF-DD9B8E4A37F6}" srcId="{7AA39A2B-AF28-4C7B-93A0-5544C80293D9}" destId="{417BF587-FA28-4BD5-87D0-FBC6B62BAEB4}" srcOrd="0" destOrd="0" parTransId="{53A4EFF9-A5E9-4B8B-97F8-7E9BDCF386CC}" sibTransId="{9D49213D-CE0F-4E12-BB1B-B10CB5400B42}"/>
    <dgm:cxn modelId="{726BAF66-5713-4A81-BDB9-3DD5F7154F3A}" type="presOf" srcId="{E0D6D86B-5BE4-4779-8F05-DD962CD27027}" destId="{DFBB4109-FB6E-431E-97FE-FFDF84721295}" srcOrd="0" destOrd="0" presId="urn:microsoft.com/office/officeart/2005/8/layout/default"/>
    <dgm:cxn modelId="{6AB1CD6B-8BCD-4C3F-AEA7-09EB8B8F3DA6}" type="presOf" srcId="{CF97BF92-BCA7-4677-BE6C-DDA4AF55915F}" destId="{8C13FADC-8D1B-45F5-88A6-7D17CD1B3125}" srcOrd="0" destOrd="0" presId="urn:microsoft.com/office/officeart/2005/8/layout/default"/>
    <dgm:cxn modelId="{7A583902-1122-4EAA-8384-88AAE9D63A39}" srcId="{7AA39A2B-AF28-4C7B-93A0-5544C80293D9}" destId="{6CF92AEB-753E-45BC-900F-4B7D7EA31F2E}" srcOrd="3" destOrd="0" parTransId="{6D1C46DE-64B8-4DE5-8162-BFEBB96650B3}" sibTransId="{A3975341-4B73-49E7-BF06-874F86A9BBA1}"/>
    <dgm:cxn modelId="{61A90D31-3766-4B6B-8FC0-B8B7999A627E}" type="presOf" srcId="{F33CB713-D90D-45AC-9415-A3875A21092A}" destId="{7939F2F8-549F-4DE0-9F2B-2006CE9CD9B9}" srcOrd="0" destOrd="0" presId="urn:microsoft.com/office/officeart/2005/8/layout/default"/>
    <dgm:cxn modelId="{3E24422A-04D9-4C6A-8D64-91F0B135AF5D}" type="presOf" srcId="{7AA39A2B-AF28-4C7B-93A0-5544C80293D9}" destId="{D832C3D3-36C1-4189-BBE2-CF66CFEA7E68}" srcOrd="0" destOrd="0" presId="urn:microsoft.com/office/officeart/2005/8/layout/default"/>
    <dgm:cxn modelId="{697FF97B-C8CF-45F6-8AC5-30D36E5C3A3B}" srcId="{7AA39A2B-AF28-4C7B-93A0-5544C80293D9}" destId="{A8A7B1ED-7CF4-4949-98C0-6FE80FF208C6}" srcOrd="4" destOrd="0" parTransId="{BD168657-66F5-45AD-B054-DC6100D353BE}" sibTransId="{449AFFB5-E601-447E-9F62-25A54D029345}"/>
    <dgm:cxn modelId="{C2908E65-E641-43CB-900E-61A35AD121F1}" type="presParOf" srcId="{D832C3D3-36C1-4189-BBE2-CF66CFEA7E68}" destId="{BD46CD14-6910-4A4E-BC8A-BB4B9ECBCA2C}" srcOrd="0" destOrd="0" presId="urn:microsoft.com/office/officeart/2005/8/layout/default"/>
    <dgm:cxn modelId="{8290DBBB-BA7A-4367-A03A-048F6AAF6256}" type="presParOf" srcId="{D832C3D3-36C1-4189-BBE2-CF66CFEA7E68}" destId="{AA36C789-B600-4941-BBC4-79DF834A402A}" srcOrd="1" destOrd="0" presId="urn:microsoft.com/office/officeart/2005/8/layout/default"/>
    <dgm:cxn modelId="{D81B2E65-FA93-4FE0-8303-0632EEBA1DA2}" type="presParOf" srcId="{D832C3D3-36C1-4189-BBE2-CF66CFEA7E68}" destId="{C5C8ACDA-417D-41E7-9E49-AE5812452B45}" srcOrd="2" destOrd="0" presId="urn:microsoft.com/office/officeart/2005/8/layout/default"/>
    <dgm:cxn modelId="{6DC2657D-F9B7-4F93-9EF3-4596E8F3E4CD}" type="presParOf" srcId="{D832C3D3-36C1-4189-BBE2-CF66CFEA7E68}" destId="{7A7ED7FB-EC62-4D55-A98C-E97F17A7B493}" srcOrd="3" destOrd="0" presId="urn:microsoft.com/office/officeart/2005/8/layout/default"/>
    <dgm:cxn modelId="{3EDFBBC4-7551-42C9-8BB7-AD8FE40F7EC9}" type="presParOf" srcId="{D832C3D3-36C1-4189-BBE2-CF66CFEA7E68}" destId="{7939F2F8-549F-4DE0-9F2B-2006CE9CD9B9}" srcOrd="4" destOrd="0" presId="urn:microsoft.com/office/officeart/2005/8/layout/default"/>
    <dgm:cxn modelId="{D60B6C32-4C71-4C2F-92BB-9E35E84898C0}" type="presParOf" srcId="{D832C3D3-36C1-4189-BBE2-CF66CFEA7E68}" destId="{7ABE4EFE-395A-475E-BCE0-F3541BAB47B5}" srcOrd="5" destOrd="0" presId="urn:microsoft.com/office/officeart/2005/8/layout/default"/>
    <dgm:cxn modelId="{399849D5-475F-40DB-8E4D-762D9B35D054}" type="presParOf" srcId="{D832C3D3-36C1-4189-BBE2-CF66CFEA7E68}" destId="{AF7A839C-9DFC-4A93-9D36-28C1957682A3}" srcOrd="6" destOrd="0" presId="urn:microsoft.com/office/officeart/2005/8/layout/default"/>
    <dgm:cxn modelId="{8E275792-917E-4A27-A07D-BAD927B76FCD}" type="presParOf" srcId="{D832C3D3-36C1-4189-BBE2-CF66CFEA7E68}" destId="{F57625D1-7B98-432D-8EF9-96258F8622D3}" srcOrd="7" destOrd="0" presId="urn:microsoft.com/office/officeart/2005/8/layout/default"/>
    <dgm:cxn modelId="{39994CB5-F83D-4418-8116-6D8590E51A46}" type="presParOf" srcId="{D832C3D3-36C1-4189-BBE2-CF66CFEA7E68}" destId="{1CD88A8E-1DEB-4D41-92E3-80420922A6D2}" srcOrd="8" destOrd="0" presId="urn:microsoft.com/office/officeart/2005/8/layout/default"/>
    <dgm:cxn modelId="{D14AF4D2-87EC-48CB-9101-885D52495ED4}" type="presParOf" srcId="{D832C3D3-36C1-4189-BBE2-CF66CFEA7E68}" destId="{20C5B3A2-1CBE-486D-98A3-F3CFDBD31F18}" srcOrd="9" destOrd="0" presId="urn:microsoft.com/office/officeart/2005/8/layout/default"/>
    <dgm:cxn modelId="{B671CF75-FADF-4F11-8863-C11667EDE360}" type="presParOf" srcId="{D832C3D3-36C1-4189-BBE2-CF66CFEA7E68}" destId="{8C13FADC-8D1B-45F5-88A6-7D17CD1B3125}" srcOrd="10" destOrd="0" presId="urn:microsoft.com/office/officeart/2005/8/layout/default"/>
    <dgm:cxn modelId="{6991A00C-EF46-4D07-8D90-87B840D8CF00}" type="presParOf" srcId="{D832C3D3-36C1-4189-BBE2-CF66CFEA7E68}" destId="{0E5EA232-CF83-4B7A-8530-3BFE3A6D4BD3}" srcOrd="11" destOrd="0" presId="urn:microsoft.com/office/officeart/2005/8/layout/default"/>
    <dgm:cxn modelId="{382539B8-400E-43C8-9B60-5734A43D0A43}" type="presParOf" srcId="{D832C3D3-36C1-4189-BBE2-CF66CFEA7E68}" destId="{DFBB4109-FB6E-431E-97FE-FFDF84721295}" srcOrd="12" destOrd="0" presId="urn:microsoft.com/office/officeart/2005/8/layout/default"/>
    <dgm:cxn modelId="{649BFA60-414A-4B7B-A2EB-A04716ADF120}" type="presParOf" srcId="{D832C3D3-36C1-4189-BBE2-CF66CFEA7E68}" destId="{C6894584-F3DE-400F-8227-8B8EFD71F53C}" srcOrd="13" destOrd="0" presId="urn:microsoft.com/office/officeart/2005/8/layout/default"/>
    <dgm:cxn modelId="{D4291A82-ADE8-4432-94EC-63FF71CB43EA}" type="presParOf" srcId="{D832C3D3-36C1-4189-BBE2-CF66CFEA7E68}" destId="{E633324D-B4A4-4D92-AF05-343F6F7D76C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409BF-72A9-42CD-BBD0-0FA20B182A63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C5940AE-65AD-42F6-A910-1EB725DD3EE8}">
      <dgm:prSet/>
      <dgm:spPr/>
      <dgm:t>
        <a:bodyPr/>
        <a:lstStyle/>
        <a:p>
          <a:r>
            <a:rPr lang="cs-CZ"/>
            <a:t>Jazyk AJ/NJ</a:t>
          </a:r>
          <a:endParaRPr lang="en-US"/>
        </a:p>
      </dgm:t>
    </dgm:pt>
    <dgm:pt modelId="{3B649A13-7DC3-4F96-84F2-92C784F5C515}" type="parTrans" cxnId="{6DB014E0-E32C-4A96-BD03-8DB4899B72B1}">
      <dgm:prSet/>
      <dgm:spPr/>
      <dgm:t>
        <a:bodyPr/>
        <a:lstStyle/>
        <a:p>
          <a:endParaRPr lang="en-US"/>
        </a:p>
      </dgm:t>
    </dgm:pt>
    <dgm:pt modelId="{5FC15C8E-95CE-4722-9B57-FA0B735D9029}" type="sibTrans" cxnId="{6DB014E0-E32C-4A96-BD03-8DB4899B72B1}">
      <dgm:prSet/>
      <dgm:spPr/>
      <dgm:t>
        <a:bodyPr/>
        <a:lstStyle/>
        <a:p>
          <a:endParaRPr lang="en-US"/>
        </a:p>
      </dgm:t>
    </dgm:pt>
    <dgm:pt modelId="{73C90ECC-37F4-442E-8C11-2E9C57C653D1}">
      <dgm:prSet/>
      <dgm:spPr/>
      <dgm:t>
        <a:bodyPr/>
        <a:lstStyle/>
        <a:p>
          <a:r>
            <a:rPr lang="cs-CZ"/>
            <a:t>Volitelný předmět dle zájmu</a:t>
          </a:r>
          <a:endParaRPr lang="en-US"/>
        </a:p>
      </dgm:t>
    </dgm:pt>
    <dgm:pt modelId="{DA3C5227-60F1-4168-AF90-39CEDB120668}" type="parTrans" cxnId="{6CCA26F5-1D29-479E-8E17-C10C2BA67EF3}">
      <dgm:prSet/>
      <dgm:spPr/>
      <dgm:t>
        <a:bodyPr/>
        <a:lstStyle/>
        <a:p>
          <a:endParaRPr lang="en-US"/>
        </a:p>
      </dgm:t>
    </dgm:pt>
    <dgm:pt modelId="{6C925762-6748-4245-B72C-936C5198C350}" type="sibTrans" cxnId="{6CCA26F5-1D29-479E-8E17-C10C2BA67EF3}">
      <dgm:prSet/>
      <dgm:spPr/>
      <dgm:t>
        <a:bodyPr/>
        <a:lstStyle/>
        <a:p>
          <a:endParaRPr lang="en-US"/>
        </a:p>
      </dgm:t>
    </dgm:pt>
    <dgm:pt modelId="{8D2EC76E-FCB2-4FBB-A622-FC2FE3A07BB7}">
      <dgm:prSet/>
      <dgm:spPr/>
      <dgm:t>
        <a:bodyPr/>
        <a:lstStyle/>
        <a:p>
          <a:r>
            <a:rPr lang="cs-CZ"/>
            <a:t>Povinně volitelné předměty</a:t>
          </a:r>
          <a:endParaRPr lang="en-US"/>
        </a:p>
      </dgm:t>
    </dgm:pt>
    <dgm:pt modelId="{D6FC68D0-4C7F-4C25-8918-97299DA5D555}" type="parTrans" cxnId="{764BA934-8707-4200-9552-2D2BBE03779A}">
      <dgm:prSet/>
      <dgm:spPr/>
      <dgm:t>
        <a:bodyPr/>
        <a:lstStyle/>
        <a:p>
          <a:endParaRPr lang="en-US"/>
        </a:p>
      </dgm:t>
    </dgm:pt>
    <dgm:pt modelId="{771D4A09-9C63-40FA-972B-9766A52DD182}" type="sibTrans" cxnId="{764BA934-8707-4200-9552-2D2BBE03779A}">
      <dgm:prSet/>
      <dgm:spPr/>
      <dgm:t>
        <a:bodyPr/>
        <a:lstStyle/>
        <a:p>
          <a:endParaRPr lang="en-US"/>
        </a:p>
      </dgm:t>
    </dgm:pt>
    <dgm:pt modelId="{C2D1CCCE-8F34-4D96-8F2F-B895303D63C1}" type="pres">
      <dgm:prSet presAssocID="{73F409BF-72A9-42CD-BBD0-0FA20B182A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45C8564-0D5F-465B-BA30-9A4AB662BC27}" type="pres">
      <dgm:prSet presAssocID="{4C5940AE-65AD-42F6-A910-1EB725DD3EE8}" presName="hierRoot1" presStyleCnt="0"/>
      <dgm:spPr/>
    </dgm:pt>
    <dgm:pt modelId="{B3279E5D-BFCC-4C8B-A539-E04310A9DD1A}" type="pres">
      <dgm:prSet presAssocID="{4C5940AE-65AD-42F6-A910-1EB725DD3EE8}" presName="composite" presStyleCnt="0"/>
      <dgm:spPr/>
    </dgm:pt>
    <dgm:pt modelId="{3F0F809F-7144-4D17-A3E7-D9EF006C4F0D}" type="pres">
      <dgm:prSet presAssocID="{4C5940AE-65AD-42F6-A910-1EB725DD3EE8}" presName="background" presStyleLbl="node0" presStyleIdx="0" presStyleCnt="3"/>
      <dgm:spPr/>
    </dgm:pt>
    <dgm:pt modelId="{EE608F50-DA13-4BED-987E-386B086EF2C8}" type="pres">
      <dgm:prSet presAssocID="{4C5940AE-65AD-42F6-A910-1EB725DD3EE8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6883D8-02AC-4739-A329-6317A8CC0A6F}" type="pres">
      <dgm:prSet presAssocID="{4C5940AE-65AD-42F6-A910-1EB725DD3EE8}" presName="hierChild2" presStyleCnt="0"/>
      <dgm:spPr/>
    </dgm:pt>
    <dgm:pt modelId="{F9449894-D661-49E4-AC1C-226BA051D000}" type="pres">
      <dgm:prSet presAssocID="{73C90ECC-37F4-442E-8C11-2E9C57C653D1}" presName="hierRoot1" presStyleCnt="0"/>
      <dgm:spPr/>
    </dgm:pt>
    <dgm:pt modelId="{F85979F0-7152-47AA-BB1D-AE71F9B26937}" type="pres">
      <dgm:prSet presAssocID="{73C90ECC-37F4-442E-8C11-2E9C57C653D1}" presName="composite" presStyleCnt="0"/>
      <dgm:spPr/>
    </dgm:pt>
    <dgm:pt modelId="{B67D1C6D-3B6E-421B-B55B-6C006E5B526C}" type="pres">
      <dgm:prSet presAssocID="{73C90ECC-37F4-442E-8C11-2E9C57C653D1}" presName="background" presStyleLbl="node0" presStyleIdx="1" presStyleCnt="3"/>
      <dgm:spPr/>
    </dgm:pt>
    <dgm:pt modelId="{92DBE0C3-73ED-4DCB-B32B-63BB2F7D7E90}" type="pres">
      <dgm:prSet presAssocID="{73C90ECC-37F4-442E-8C11-2E9C57C653D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88E5BA9-BE72-40C6-B5E8-72D92498475C}" type="pres">
      <dgm:prSet presAssocID="{73C90ECC-37F4-442E-8C11-2E9C57C653D1}" presName="hierChild2" presStyleCnt="0"/>
      <dgm:spPr/>
    </dgm:pt>
    <dgm:pt modelId="{12C43A90-5C56-4B88-9BDA-7014124C6E9C}" type="pres">
      <dgm:prSet presAssocID="{8D2EC76E-FCB2-4FBB-A622-FC2FE3A07BB7}" presName="hierRoot1" presStyleCnt="0"/>
      <dgm:spPr/>
    </dgm:pt>
    <dgm:pt modelId="{EE9B9FF3-7901-4AAA-9DA6-D9198BB26A85}" type="pres">
      <dgm:prSet presAssocID="{8D2EC76E-FCB2-4FBB-A622-FC2FE3A07BB7}" presName="composite" presStyleCnt="0"/>
      <dgm:spPr/>
    </dgm:pt>
    <dgm:pt modelId="{7504A860-734C-4598-A0C6-0EF02A4A8984}" type="pres">
      <dgm:prSet presAssocID="{8D2EC76E-FCB2-4FBB-A622-FC2FE3A07BB7}" presName="background" presStyleLbl="node0" presStyleIdx="2" presStyleCnt="3"/>
      <dgm:spPr/>
    </dgm:pt>
    <dgm:pt modelId="{79473737-3574-472A-B3A1-C48321F1ABEA}" type="pres">
      <dgm:prSet presAssocID="{8D2EC76E-FCB2-4FBB-A622-FC2FE3A07BB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EF7B06-4B64-4E73-8E50-43B0D83BC39A}" type="pres">
      <dgm:prSet presAssocID="{8D2EC76E-FCB2-4FBB-A622-FC2FE3A07BB7}" presName="hierChild2" presStyleCnt="0"/>
      <dgm:spPr/>
    </dgm:pt>
  </dgm:ptLst>
  <dgm:cxnLst>
    <dgm:cxn modelId="{B581D67D-18DF-4D33-B9BC-EBD1B7D7E6D8}" type="presOf" srcId="{4C5940AE-65AD-42F6-A910-1EB725DD3EE8}" destId="{EE608F50-DA13-4BED-987E-386B086EF2C8}" srcOrd="0" destOrd="0" presId="urn:microsoft.com/office/officeart/2005/8/layout/hierarchy1"/>
    <dgm:cxn modelId="{6DB014E0-E32C-4A96-BD03-8DB4899B72B1}" srcId="{73F409BF-72A9-42CD-BBD0-0FA20B182A63}" destId="{4C5940AE-65AD-42F6-A910-1EB725DD3EE8}" srcOrd="0" destOrd="0" parTransId="{3B649A13-7DC3-4F96-84F2-92C784F5C515}" sibTransId="{5FC15C8E-95CE-4722-9B57-FA0B735D9029}"/>
    <dgm:cxn modelId="{764BA934-8707-4200-9552-2D2BBE03779A}" srcId="{73F409BF-72A9-42CD-BBD0-0FA20B182A63}" destId="{8D2EC76E-FCB2-4FBB-A622-FC2FE3A07BB7}" srcOrd="2" destOrd="0" parTransId="{D6FC68D0-4C7F-4C25-8918-97299DA5D555}" sibTransId="{771D4A09-9C63-40FA-972B-9766A52DD182}"/>
    <dgm:cxn modelId="{6CCA26F5-1D29-479E-8E17-C10C2BA67EF3}" srcId="{73F409BF-72A9-42CD-BBD0-0FA20B182A63}" destId="{73C90ECC-37F4-442E-8C11-2E9C57C653D1}" srcOrd="1" destOrd="0" parTransId="{DA3C5227-60F1-4168-AF90-39CEDB120668}" sibTransId="{6C925762-6748-4245-B72C-936C5198C350}"/>
    <dgm:cxn modelId="{A0316A22-DC45-4C87-AA37-0DE7AA939328}" type="presOf" srcId="{8D2EC76E-FCB2-4FBB-A622-FC2FE3A07BB7}" destId="{79473737-3574-472A-B3A1-C48321F1ABEA}" srcOrd="0" destOrd="0" presId="urn:microsoft.com/office/officeart/2005/8/layout/hierarchy1"/>
    <dgm:cxn modelId="{4BA5DF79-CE5C-469A-BF4D-1691E2C8BC7A}" type="presOf" srcId="{73C90ECC-37F4-442E-8C11-2E9C57C653D1}" destId="{92DBE0C3-73ED-4DCB-B32B-63BB2F7D7E90}" srcOrd="0" destOrd="0" presId="urn:microsoft.com/office/officeart/2005/8/layout/hierarchy1"/>
    <dgm:cxn modelId="{27B907E3-BB9B-4722-AF72-17E30AD98DB8}" type="presOf" srcId="{73F409BF-72A9-42CD-BBD0-0FA20B182A63}" destId="{C2D1CCCE-8F34-4D96-8F2F-B895303D63C1}" srcOrd="0" destOrd="0" presId="urn:microsoft.com/office/officeart/2005/8/layout/hierarchy1"/>
    <dgm:cxn modelId="{080A8315-96F3-4F52-85DC-F9EFE0C9DA86}" type="presParOf" srcId="{C2D1CCCE-8F34-4D96-8F2F-B895303D63C1}" destId="{345C8564-0D5F-465B-BA30-9A4AB662BC27}" srcOrd="0" destOrd="0" presId="urn:microsoft.com/office/officeart/2005/8/layout/hierarchy1"/>
    <dgm:cxn modelId="{2D81D6DD-7A23-4BE3-A4FF-2DA7E1CCF6B8}" type="presParOf" srcId="{345C8564-0D5F-465B-BA30-9A4AB662BC27}" destId="{B3279E5D-BFCC-4C8B-A539-E04310A9DD1A}" srcOrd="0" destOrd="0" presId="urn:microsoft.com/office/officeart/2005/8/layout/hierarchy1"/>
    <dgm:cxn modelId="{42CB7057-8230-4729-8FBC-E9B1AEE0A3AD}" type="presParOf" srcId="{B3279E5D-BFCC-4C8B-A539-E04310A9DD1A}" destId="{3F0F809F-7144-4D17-A3E7-D9EF006C4F0D}" srcOrd="0" destOrd="0" presId="urn:microsoft.com/office/officeart/2005/8/layout/hierarchy1"/>
    <dgm:cxn modelId="{D607C0AC-9050-4796-8B8B-E9B5A677D123}" type="presParOf" srcId="{B3279E5D-BFCC-4C8B-A539-E04310A9DD1A}" destId="{EE608F50-DA13-4BED-987E-386B086EF2C8}" srcOrd="1" destOrd="0" presId="urn:microsoft.com/office/officeart/2005/8/layout/hierarchy1"/>
    <dgm:cxn modelId="{F2376797-ADD7-4839-A831-B260AA4B7842}" type="presParOf" srcId="{345C8564-0D5F-465B-BA30-9A4AB662BC27}" destId="{626883D8-02AC-4739-A329-6317A8CC0A6F}" srcOrd="1" destOrd="0" presId="urn:microsoft.com/office/officeart/2005/8/layout/hierarchy1"/>
    <dgm:cxn modelId="{F3D0C575-4F1F-4B8A-AB44-39E1393DF31A}" type="presParOf" srcId="{C2D1CCCE-8F34-4D96-8F2F-B895303D63C1}" destId="{F9449894-D661-49E4-AC1C-226BA051D000}" srcOrd="1" destOrd="0" presId="urn:microsoft.com/office/officeart/2005/8/layout/hierarchy1"/>
    <dgm:cxn modelId="{BFF4339C-EAA2-4C11-83B5-0C97E091712B}" type="presParOf" srcId="{F9449894-D661-49E4-AC1C-226BA051D000}" destId="{F85979F0-7152-47AA-BB1D-AE71F9B26937}" srcOrd="0" destOrd="0" presId="urn:microsoft.com/office/officeart/2005/8/layout/hierarchy1"/>
    <dgm:cxn modelId="{28217866-39C5-47F2-B736-6A19D455927F}" type="presParOf" srcId="{F85979F0-7152-47AA-BB1D-AE71F9B26937}" destId="{B67D1C6D-3B6E-421B-B55B-6C006E5B526C}" srcOrd="0" destOrd="0" presId="urn:microsoft.com/office/officeart/2005/8/layout/hierarchy1"/>
    <dgm:cxn modelId="{748058CF-FCC0-409E-8A61-4C0508479A84}" type="presParOf" srcId="{F85979F0-7152-47AA-BB1D-AE71F9B26937}" destId="{92DBE0C3-73ED-4DCB-B32B-63BB2F7D7E90}" srcOrd="1" destOrd="0" presId="urn:microsoft.com/office/officeart/2005/8/layout/hierarchy1"/>
    <dgm:cxn modelId="{C6A1888E-DF61-4F52-8EE8-018A7BBF6397}" type="presParOf" srcId="{F9449894-D661-49E4-AC1C-226BA051D000}" destId="{A88E5BA9-BE72-40C6-B5E8-72D92498475C}" srcOrd="1" destOrd="0" presId="urn:microsoft.com/office/officeart/2005/8/layout/hierarchy1"/>
    <dgm:cxn modelId="{CE408827-26AE-4759-A2C7-BD6F04AD29B0}" type="presParOf" srcId="{C2D1CCCE-8F34-4D96-8F2F-B895303D63C1}" destId="{12C43A90-5C56-4B88-9BDA-7014124C6E9C}" srcOrd="2" destOrd="0" presId="urn:microsoft.com/office/officeart/2005/8/layout/hierarchy1"/>
    <dgm:cxn modelId="{69E9CCAB-B74C-41F1-942E-96B74263B462}" type="presParOf" srcId="{12C43A90-5C56-4B88-9BDA-7014124C6E9C}" destId="{EE9B9FF3-7901-4AAA-9DA6-D9198BB26A85}" srcOrd="0" destOrd="0" presId="urn:microsoft.com/office/officeart/2005/8/layout/hierarchy1"/>
    <dgm:cxn modelId="{894D2F86-CD7A-4251-A1ED-BFC5C0F58CC0}" type="presParOf" srcId="{EE9B9FF3-7901-4AAA-9DA6-D9198BB26A85}" destId="{7504A860-734C-4598-A0C6-0EF02A4A8984}" srcOrd="0" destOrd="0" presId="urn:microsoft.com/office/officeart/2005/8/layout/hierarchy1"/>
    <dgm:cxn modelId="{E922167A-5706-4B85-902D-4F6875B0550D}" type="presParOf" srcId="{EE9B9FF3-7901-4AAA-9DA6-D9198BB26A85}" destId="{79473737-3574-472A-B3A1-C48321F1ABEA}" srcOrd="1" destOrd="0" presId="urn:microsoft.com/office/officeart/2005/8/layout/hierarchy1"/>
    <dgm:cxn modelId="{BFB07425-0325-4FCD-9213-B5975397C039}" type="presParOf" srcId="{12C43A90-5C56-4B88-9BDA-7014124C6E9C}" destId="{B0EF7B06-4B64-4E73-8E50-43B0D83BC3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A9E8D2-3B25-43CF-8243-2149DDDE74FF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87763D-DF1A-449C-BF7E-BDB558E36090}">
      <dgm:prSet/>
      <dgm:spPr/>
      <dgm:t>
        <a:bodyPr/>
        <a:lstStyle/>
        <a:p>
          <a:r>
            <a:rPr lang="cs-CZ"/>
            <a:t>Výše administrativního poplatku je 500 Kč.</a:t>
          </a:r>
          <a:endParaRPr lang="en-US"/>
        </a:p>
      </dgm:t>
    </dgm:pt>
    <dgm:pt modelId="{8CE43B77-8B3C-4FCD-A900-AADD177166AF}" type="parTrans" cxnId="{16365B0E-A735-497D-8C11-D0E61E0D52A7}">
      <dgm:prSet/>
      <dgm:spPr/>
      <dgm:t>
        <a:bodyPr/>
        <a:lstStyle/>
        <a:p>
          <a:endParaRPr lang="en-US"/>
        </a:p>
      </dgm:t>
    </dgm:pt>
    <dgm:pt modelId="{DB2A1837-77CB-49A6-AC81-9F2B0FCCFCD5}" type="sibTrans" cxnId="{16365B0E-A735-497D-8C11-D0E61E0D52A7}">
      <dgm:prSet/>
      <dgm:spPr/>
      <dgm:t>
        <a:bodyPr/>
        <a:lstStyle/>
        <a:p>
          <a:endParaRPr lang="en-US"/>
        </a:p>
      </dgm:t>
    </dgm:pt>
    <dgm:pt modelId="{2CD13156-20F5-443B-ADAB-78283F3063EB}">
      <dgm:prSet/>
      <dgm:spPr/>
      <dgm:t>
        <a:bodyPr/>
        <a:lstStyle/>
        <a:p>
          <a:r>
            <a:rPr lang="cs-CZ"/>
            <a:t>Informace k úhradě viz letáček</a:t>
          </a:r>
          <a:endParaRPr lang="en-US"/>
        </a:p>
      </dgm:t>
    </dgm:pt>
    <dgm:pt modelId="{40157ACA-B3BA-4253-8D77-D06748279804}" type="parTrans" cxnId="{EE785A39-29EC-4429-91D5-C4C3E22C5105}">
      <dgm:prSet/>
      <dgm:spPr/>
      <dgm:t>
        <a:bodyPr/>
        <a:lstStyle/>
        <a:p>
          <a:endParaRPr lang="en-US"/>
        </a:p>
      </dgm:t>
    </dgm:pt>
    <dgm:pt modelId="{71A04B1D-C3A7-4847-BA11-A43A38E76802}" type="sibTrans" cxnId="{EE785A39-29EC-4429-91D5-C4C3E22C5105}">
      <dgm:prSet/>
      <dgm:spPr/>
      <dgm:t>
        <a:bodyPr/>
        <a:lstStyle/>
        <a:p>
          <a:endParaRPr lang="en-US"/>
        </a:p>
      </dgm:t>
    </dgm:pt>
    <dgm:pt modelId="{ABF36AC7-6986-48EB-BBD6-F0162EFFB4C1}">
      <dgm:prSet/>
      <dgm:spPr/>
      <dgm:t>
        <a:bodyPr/>
        <a:lstStyle/>
        <a:p>
          <a:r>
            <a:rPr lang="cs-CZ"/>
            <a:t>Přihláška musí obsahovat i potvrzení o zaplacení, další náležitosti (potvrzení od praktického lékaře) </a:t>
          </a:r>
          <a:endParaRPr lang="en-US"/>
        </a:p>
      </dgm:t>
    </dgm:pt>
    <dgm:pt modelId="{C217F973-0F74-40CE-9F8D-C1FDB0BB70EA}" type="parTrans" cxnId="{3416DB19-E01C-4E32-AF24-15BFCDCA81CA}">
      <dgm:prSet/>
      <dgm:spPr/>
      <dgm:t>
        <a:bodyPr/>
        <a:lstStyle/>
        <a:p>
          <a:endParaRPr lang="en-US"/>
        </a:p>
      </dgm:t>
    </dgm:pt>
    <dgm:pt modelId="{4AD14726-EFCC-47D6-B8BC-91745E627FBC}" type="sibTrans" cxnId="{3416DB19-E01C-4E32-AF24-15BFCDCA81CA}">
      <dgm:prSet/>
      <dgm:spPr/>
      <dgm:t>
        <a:bodyPr/>
        <a:lstStyle/>
        <a:p>
          <a:endParaRPr lang="en-US"/>
        </a:p>
      </dgm:t>
    </dgm:pt>
    <dgm:pt modelId="{1E693CE3-471B-400E-9124-596C200D3111}">
      <dgm:prSet/>
      <dgm:spPr/>
      <dgm:t>
        <a:bodyPr/>
        <a:lstStyle/>
        <a:p>
          <a:r>
            <a:rPr lang="cs-CZ"/>
            <a:t>Adresa: </a:t>
          </a:r>
          <a:endParaRPr lang="en-US"/>
        </a:p>
      </dgm:t>
    </dgm:pt>
    <dgm:pt modelId="{6E9119D7-5357-4998-8C5D-D23D0A3B66BA}" type="parTrans" cxnId="{D682C77E-38F8-47E4-B01E-3C265D09DE17}">
      <dgm:prSet/>
      <dgm:spPr/>
      <dgm:t>
        <a:bodyPr/>
        <a:lstStyle/>
        <a:p>
          <a:endParaRPr lang="en-US"/>
        </a:p>
      </dgm:t>
    </dgm:pt>
    <dgm:pt modelId="{0E553BF9-923C-4E0B-9BEF-E05AB67485B1}" type="sibTrans" cxnId="{D682C77E-38F8-47E4-B01E-3C265D09DE17}">
      <dgm:prSet/>
      <dgm:spPr/>
      <dgm:t>
        <a:bodyPr/>
        <a:lstStyle/>
        <a:p>
          <a:endParaRPr lang="en-US"/>
        </a:p>
      </dgm:t>
    </dgm:pt>
    <dgm:pt modelId="{DEFEA348-14F1-4F14-BAA1-D35579B4CC0D}">
      <dgm:prSet/>
      <dgm:spPr/>
      <dgm:t>
        <a:bodyPr/>
        <a:lstStyle/>
        <a:p>
          <a:r>
            <a:rPr lang="cs-CZ"/>
            <a:t>Zdravotně sociální fakulta Jihočeské univerzity v Českých Budějovicích</a:t>
          </a:r>
          <a:endParaRPr lang="en-US"/>
        </a:p>
      </dgm:t>
    </dgm:pt>
    <dgm:pt modelId="{8C2E04D7-C90E-4130-9557-4F6B8C992C8C}" type="parTrans" cxnId="{697122AF-A8F7-4EFF-8A30-B71C9D48016F}">
      <dgm:prSet/>
      <dgm:spPr/>
      <dgm:t>
        <a:bodyPr/>
        <a:lstStyle/>
        <a:p>
          <a:endParaRPr lang="en-US"/>
        </a:p>
      </dgm:t>
    </dgm:pt>
    <dgm:pt modelId="{3E498840-FA93-48EC-AA45-CE8C6158B285}" type="sibTrans" cxnId="{697122AF-A8F7-4EFF-8A30-B71C9D48016F}">
      <dgm:prSet/>
      <dgm:spPr/>
      <dgm:t>
        <a:bodyPr/>
        <a:lstStyle/>
        <a:p>
          <a:endParaRPr lang="en-US"/>
        </a:p>
      </dgm:t>
    </dgm:pt>
    <dgm:pt modelId="{AD78BD19-DE11-4729-969D-A4958209FDF9}">
      <dgm:prSet/>
      <dgm:spPr/>
      <dgm:t>
        <a:bodyPr/>
        <a:lstStyle/>
        <a:p>
          <a:r>
            <a:rPr lang="cs-CZ"/>
            <a:t>Studijní oddělení</a:t>
          </a:r>
          <a:endParaRPr lang="en-US"/>
        </a:p>
      </dgm:t>
    </dgm:pt>
    <dgm:pt modelId="{2EE393FC-7288-44B8-BCCF-77E8CA3662F1}" type="parTrans" cxnId="{07E24B9E-86AA-458E-9DF8-4C1B5B3B03FF}">
      <dgm:prSet/>
      <dgm:spPr/>
      <dgm:t>
        <a:bodyPr/>
        <a:lstStyle/>
        <a:p>
          <a:endParaRPr lang="en-US"/>
        </a:p>
      </dgm:t>
    </dgm:pt>
    <dgm:pt modelId="{951FD89A-9E60-4FA6-A842-FA98E833C2F0}" type="sibTrans" cxnId="{07E24B9E-86AA-458E-9DF8-4C1B5B3B03FF}">
      <dgm:prSet/>
      <dgm:spPr/>
      <dgm:t>
        <a:bodyPr/>
        <a:lstStyle/>
        <a:p>
          <a:endParaRPr lang="en-US"/>
        </a:p>
      </dgm:t>
    </dgm:pt>
    <dgm:pt modelId="{97F2A2BC-6BB6-4E91-822A-CA83E3A5ABFD}">
      <dgm:prSet/>
      <dgm:spPr/>
      <dgm:t>
        <a:bodyPr/>
        <a:lstStyle/>
        <a:p>
          <a:r>
            <a:rPr lang="cs-CZ"/>
            <a:t>J. Boreckého 27</a:t>
          </a:r>
          <a:endParaRPr lang="en-US"/>
        </a:p>
      </dgm:t>
    </dgm:pt>
    <dgm:pt modelId="{AD910510-3E44-4C90-8896-B560B713B8C4}" type="parTrans" cxnId="{39282E3A-2E89-4CFE-91C6-68CEE6A47FC5}">
      <dgm:prSet/>
      <dgm:spPr/>
      <dgm:t>
        <a:bodyPr/>
        <a:lstStyle/>
        <a:p>
          <a:endParaRPr lang="en-US"/>
        </a:p>
      </dgm:t>
    </dgm:pt>
    <dgm:pt modelId="{90BB7233-2DB8-42BA-9C07-DE9BAC4E5773}" type="sibTrans" cxnId="{39282E3A-2E89-4CFE-91C6-68CEE6A47FC5}">
      <dgm:prSet/>
      <dgm:spPr/>
      <dgm:t>
        <a:bodyPr/>
        <a:lstStyle/>
        <a:p>
          <a:endParaRPr lang="en-US"/>
        </a:p>
      </dgm:t>
    </dgm:pt>
    <dgm:pt modelId="{32A3ECA3-1C5B-4CA8-BC6F-3700569C0298}">
      <dgm:prSet/>
      <dgm:spPr/>
      <dgm:t>
        <a:bodyPr/>
        <a:lstStyle/>
        <a:p>
          <a:r>
            <a:rPr lang="cs-CZ"/>
            <a:t>370 11 České Budějovice</a:t>
          </a:r>
          <a:endParaRPr lang="en-US"/>
        </a:p>
      </dgm:t>
    </dgm:pt>
    <dgm:pt modelId="{CEB56F0A-699F-45DE-BA1D-538B8922D24E}" type="parTrans" cxnId="{BA6751AA-06D2-4C35-8821-718815B8F94C}">
      <dgm:prSet/>
      <dgm:spPr/>
      <dgm:t>
        <a:bodyPr/>
        <a:lstStyle/>
        <a:p>
          <a:endParaRPr lang="en-US"/>
        </a:p>
      </dgm:t>
    </dgm:pt>
    <dgm:pt modelId="{4C7244CD-BE8D-4A52-BF8A-546F25E60F7B}" type="sibTrans" cxnId="{BA6751AA-06D2-4C35-8821-718815B8F94C}">
      <dgm:prSet/>
      <dgm:spPr/>
      <dgm:t>
        <a:bodyPr/>
        <a:lstStyle/>
        <a:p>
          <a:endParaRPr lang="en-US"/>
        </a:p>
      </dgm:t>
    </dgm:pt>
    <dgm:pt modelId="{36A071E1-458F-4B51-932B-FD6C4C83E337}" type="pres">
      <dgm:prSet presAssocID="{A2A9E8D2-3B25-43CF-8243-2149DDDE74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141199-26E2-4D48-BE2C-0D7F1783D4BA}" type="pres">
      <dgm:prSet presAssocID="{B687763D-DF1A-449C-BF7E-BDB558E360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8DBCA9-71CD-459F-A65E-23F61FB82E17}" type="pres">
      <dgm:prSet presAssocID="{DB2A1837-77CB-49A6-AC81-9F2B0FCCFCD5}" presName="spacer" presStyleCnt="0"/>
      <dgm:spPr/>
    </dgm:pt>
    <dgm:pt modelId="{00F2CB2A-297C-4E92-BA02-6CDA4E0397D2}" type="pres">
      <dgm:prSet presAssocID="{2CD13156-20F5-443B-ADAB-78283F3063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90126-B84F-4C28-83E9-17C61E5AC373}" type="pres">
      <dgm:prSet presAssocID="{71A04B1D-C3A7-4847-BA11-A43A38E76802}" presName="spacer" presStyleCnt="0"/>
      <dgm:spPr/>
    </dgm:pt>
    <dgm:pt modelId="{CA9933B2-E80E-4793-9418-A6435B559F84}" type="pres">
      <dgm:prSet presAssocID="{ABF36AC7-6986-48EB-BBD6-F0162EFFB4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D2BDFB-B2E6-4E28-B8AE-25E49CC06630}" type="pres">
      <dgm:prSet presAssocID="{4AD14726-EFCC-47D6-B8BC-91745E627FBC}" presName="spacer" presStyleCnt="0"/>
      <dgm:spPr/>
    </dgm:pt>
    <dgm:pt modelId="{51BE1908-5D39-4B3B-A34C-10531ED60783}" type="pres">
      <dgm:prSet presAssocID="{1E693CE3-471B-400E-9124-596C200D31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EE5302-BE03-4123-A149-701B76238109}" type="pres">
      <dgm:prSet presAssocID="{1E693CE3-471B-400E-9124-596C200D311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E785A39-29EC-4429-91D5-C4C3E22C5105}" srcId="{A2A9E8D2-3B25-43CF-8243-2149DDDE74FF}" destId="{2CD13156-20F5-443B-ADAB-78283F3063EB}" srcOrd="1" destOrd="0" parTransId="{40157ACA-B3BA-4253-8D77-D06748279804}" sibTransId="{71A04B1D-C3A7-4847-BA11-A43A38E76802}"/>
    <dgm:cxn modelId="{16365B0E-A735-497D-8C11-D0E61E0D52A7}" srcId="{A2A9E8D2-3B25-43CF-8243-2149DDDE74FF}" destId="{B687763D-DF1A-449C-BF7E-BDB558E36090}" srcOrd="0" destOrd="0" parTransId="{8CE43B77-8B3C-4FCD-A900-AADD177166AF}" sibTransId="{DB2A1837-77CB-49A6-AC81-9F2B0FCCFCD5}"/>
    <dgm:cxn modelId="{BA6751AA-06D2-4C35-8821-718815B8F94C}" srcId="{1E693CE3-471B-400E-9124-596C200D3111}" destId="{32A3ECA3-1C5B-4CA8-BC6F-3700569C0298}" srcOrd="3" destOrd="0" parTransId="{CEB56F0A-699F-45DE-BA1D-538B8922D24E}" sibTransId="{4C7244CD-BE8D-4A52-BF8A-546F25E60F7B}"/>
    <dgm:cxn modelId="{AEE2E639-13BC-4656-B62A-90C8CC258BC6}" type="presOf" srcId="{2CD13156-20F5-443B-ADAB-78283F3063EB}" destId="{00F2CB2A-297C-4E92-BA02-6CDA4E0397D2}" srcOrd="0" destOrd="0" presId="urn:microsoft.com/office/officeart/2005/8/layout/vList2"/>
    <dgm:cxn modelId="{39282E3A-2E89-4CFE-91C6-68CEE6A47FC5}" srcId="{1E693CE3-471B-400E-9124-596C200D3111}" destId="{97F2A2BC-6BB6-4E91-822A-CA83E3A5ABFD}" srcOrd="2" destOrd="0" parTransId="{AD910510-3E44-4C90-8896-B560B713B8C4}" sibTransId="{90BB7233-2DB8-42BA-9C07-DE9BAC4E5773}"/>
    <dgm:cxn modelId="{8078F91C-075D-4814-BAB6-634658F85FB7}" type="presOf" srcId="{DEFEA348-14F1-4F14-BAA1-D35579B4CC0D}" destId="{0BEE5302-BE03-4123-A149-701B76238109}" srcOrd="0" destOrd="0" presId="urn:microsoft.com/office/officeart/2005/8/layout/vList2"/>
    <dgm:cxn modelId="{697122AF-A8F7-4EFF-8A30-B71C9D48016F}" srcId="{1E693CE3-471B-400E-9124-596C200D3111}" destId="{DEFEA348-14F1-4F14-BAA1-D35579B4CC0D}" srcOrd="0" destOrd="0" parTransId="{8C2E04D7-C90E-4130-9557-4F6B8C992C8C}" sibTransId="{3E498840-FA93-48EC-AA45-CE8C6158B285}"/>
    <dgm:cxn modelId="{3DFF65CE-CBE7-4D8E-821E-6549913CAC9C}" type="presOf" srcId="{B687763D-DF1A-449C-BF7E-BDB558E36090}" destId="{05141199-26E2-4D48-BE2C-0D7F1783D4BA}" srcOrd="0" destOrd="0" presId="urn:microsoft.com/office/officeart/2005/8/layout/vList2"/>
    <dgm:cxn modelId="{79BB2793-2EE1-4B1D-B68C-76448A21C4D4}" type="presOf" srcId="{97F2A2BC-6BB6-4E91-822A-CA83E3A5ABFD}" destId="{0BEE5302-BE03-4123-A149-701B76238109}" srcOrd="0" destOrd="2" presId="urn:microsoft.com/office/officeart/2005/8/layout/vList2"/>
    <dgm:cxn modelId="{49B801AC-4C1E-4C8D-9ECD-74E6E4168976}" type="presOf" srcId="{32A3ECA3-1C5B-4CA8-BC6F-3700569C0298}" destId="{0BEE5302-BE03-4123-A149-701B76238109}" srcOrd="0" destOrd="3" presId="urn:microsoft.com/office/officeart/2005/8/layout/vList2"/>
    <dgm:cxn modelId="{CF69E42D-4CE7-4985-8D1F-59FBC7F8E517}" type="presOf" srcId="{AD78BD19-DE11-4729-969D-A4958209FDF9}" destId="{0BEE5302-BE03-4123-A149-701B76238109}" srcOrd="0" destOrd="1" presId="urn:microsoft.com/office/officeart/2005/8/layout/vList2"/>
    <dgm:cxn modelId="{D8B9666A-CA30-4172-9E13-0056AD4B30BA}" type="presOf" srcId="{A2A9E8D2-3B25-43CF-8243-2149DDDE74FF}" destId="{36A071E1-458F-4B51-932B-FD6C4C83E337}" srcOrd="0" destOrd="0" presId="urn:microsoft.com/office/officeart/2005/8/layout/vList2"/>
    <dgm:cxn modelId="{3416DB19-E01C-4E32-AF24-15BFCDCA81CA}" srcId="{A2A9E8D2-3B25-43CF-8243-2149DDDE74FF}" destId="{ABF36AC7-6986-48EB-BBD6-F0162EFFB4C1}" srcOrd="2" destOrd="0" parTransId="{C217F973-0F74-40CE-9F8D-C1FDB0BB70EA}" sibTransId="{4AD14726-EFCC-47D6-B8BC-91745E627FBC}"/>
    <dgm:cxn modelId="{35041C45-DA53-49D0-A8C6-98B6AB19866B}" type="presOf" srcId="{ABF36AC7-6986-48EB-BBD6-F0162EFFB4C1}" destId="{CA9933B2-E80E-4793-9418-A6435B559F84}" srcOrd="0" destOrd="0" presId="urn:microsoft.com/office/officeart/2005/8/layout/vList2"/>
    <dgm:cxn modelId="{036F7E53-F0E9-4589-AAC8-9652CBF938CE}" type="presOf" srcId="{1E693CE3-471B-400E-9124-596C200D3111}" destId="{51BE1908-5D39-4B3B-A34C-10531ED60783}" srcOrd="0" destOrd="0" presId="urn:microsoft.com/office/officeart/2005/8/layout/vList2"/>
    <dgm:cxn modelId="{07E24B9E-86AA-458E-9DF8-4C1B5B3B03FF}" srcId="{1E693CE3-471B-400E-9124-596C200D3111}" destId="{AD78BD19-DE11-4729-969D-A4958209FDF9}" srcOrd="1" destOrd="0" parTransId="{2EE393FC-7288-44B8-BCCF-77E8CA3662F1}" sibTransId="{951FD89A-9E60-4FA6-A842-FA98E833C2F0}"/>
    <dgm:cxn modelId="{D682C77E-38F8-47E4-B01E-3C265D09DE17}" srcId="{A2A9E8D2-3B25-43CF-8243-2149DDDE74FF}" destId="{1E693CE3-471B-400E-9124-596C200D3111}" srcOrd="3" destOrd="0" parTransId="{6E9119D7-5357-4998-8C5D-D23D0A3B66BA}" sibTransId="{0E553BF9-923C-4E0B-9BEF-E05AB67485B1}"/>
    <dgm:cxn modelId="{B9F91CBD-3F3D-4EC0-9AC5-75CE06042916}" type="presParOf" srcId="{36A071E1-458F-4B51-932B-FD6C4C83E337}" destId="{05141199-26E2-4D48-BE2C-0D7F1783D4BA}" srcOrd="0" destOrd="0" presId="urn:microsoft.com/office/officeart/2005/8/layout/vList2"/>
    <dgm:cxn modelId="{9438697E-6C65-4973-A4B3-4467DBCA842D}" type="presParOf" srcId="{36A071E1-458F-4B51-932B-FD6C4C83E337}" destId="{D58DBCA9-71CD-459F-A65E-23F61FB82E17}" srcOrd="1" destOrd="0" presId="urn:microsoft.com/office/officeart/2005/8/layout/vList2"/>
    <dgm:cxn modelId="{F6928C2B-5456-4693-8795-7709C45C06A5}" type="presParOf" srcId="{36A071E1-458F-4B51-932B-FD6C4C83E337}" destId="{00F2CB2A-297C-4E92-BA02-6CDA4E0397D2}" srcOrd="2" destOrd="0" presId="urn:microsoft.com/office/officeart/2005/8/layout/vList2"/>
    <dgm:cxn modelId="{075F867A-62CA-491F-BE00-90A2369D8AF2}" type="presParOf" srcId="{36A071E1-458F-4B51-932B-FD6C4C83E337}" destId="{EE390126-B84F-4C28-83E9-17C61E5AC373}" srcOrd="3" destOrd="0" presId="urn:microsoft.com/office/officeart/2005/8/layout/vList2"/>
    <dgm:cxn modelId="{3BE8772D-A73B-4338-9343-3D3B599A212F}" type="presParOf" srcId="{36A071E1-458F-4B51-932B-FD6C4C83E337}" destId="{CA9933B2-E80E-4793-9418-A6435B559F84}" srcOrd="4" destOrd="0" presId="urn:microsoft.com/office/officeart/2005/8/layout/vList2"/>
    <dgm:cxn modelId="{6592C106-D71C-4EF8-84E6-92D79D498130}" type="presParOf" srcId="{36A071E1-458F-4B51-932B-FD6C4C83E337}" destId="{98D2BDFB-B2E6-4E28-B8AE-25E49CC06630}" srcOrd="5" destOrd="0" presId="urn:microsoft.com/office/officeart/2005/8/layout/vList2"/>
    <dgm:cxn modelId="{60368A98-47D9-40B2-9A69-A0A0FD693053}" type="presParOf" srcId="{36A071E1-458F-4B51-932B-FD6C4C83E337}" destId="{51BE1908-5D39-4B3B-A34C-10531ED60783}" srcOrd="6" destOrd="0" presId="urn:microsoft.com/office/officeart/2005/8/layout/vList2"/>
    <dgm:cxn modelId="{E552C3F6-FA08-4688-88B5-DDEFB561A77F}" type="presParOf" srcId="{36A071E1-458F-4B51-932B-FD6C4C83E337}" destId="{0BEE5302-BE03-4123-A149-701B7623810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FB33-6418-4358-9E1C-2888874CEE0B}">
      <dsp:nvSpPr>
        <dsp:cNvPr id="0" name=""/>
        <dsp:cNvSpPr/>
      </dsp:nvSpPr>
      <dsp:spPr>
        <a:xfrm>
          <a:off x="2473497" y="53213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8511" y="575645"/>
        <a:ext cx="22138" cy="4427"/>
      </dsp:txXfrm>
    </dsp:sp>
    <dsp:sp modelId="{22ABC509-9652-4DE1-AD5E-5F9CE01008BD}">
      <dsp:nvSpPr>
        <dsp:cNvPr id="0" name=""/>
        <dsp:cNvSpPr/>
      </dsp:nvSpPr>
      <dsp:spPr>
        <a:xfrm>
          <a:off x="550225" y="337"/>
          <a:ext cx="1925071" cy="1155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/>
            <a:t>Název studijního programu</a:t>
          </a:r>
          <a:r>
            <a:rPr lang="cs-CZ" sz="1500" kern="1200"/>
            <a:t>: Ochrana obyvatelstva se zaměřením na CBRNE</a:t>
          </a:r>
          <a:endParaRPr lang="en-US" sz="1500" kern="1200"/>
        </a:p>
      </dsp:txBody>
      <dsp:txXfrm>
        <a:off x="550225" y="337"/>
        <a:ext cx="1925071" cy="1155043"/>
      </dsp:txXfrm>
    </dsp:sp>
    <dsp:sp modelId="{AB313A45-DBB6-43AB-9680-423431362139}">
      <dsp:nvSpPr>
        <dsp:cNvPr id="0" name=""/>
        <dsp:cNvSpPr/>
      </dsp:nvSpPr>
      <dsp:spPr>
        <a:xfrm>
          <a:off x="1512761" y="115358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6458" y="1357450"/>
        <a:ext cx="120443" cy="4427"/>
      </dsp:txXfrm>
    </dsp:sp>
    <dsp:sp modelId="{F7ECC7D3-3BC3-4EC9-8B88-0289FEFE4435}">
      <dsp:nvSpPr>
        <dsp:cNvPr id="0" name=""/>
        <dsp:cNvSpPr/>
      </dsp:nvSpPr>
      <dsp:spPr>
        <a:xfrm>
          <a:off x="2918063" y="337"/>
          <a:ext cx="1925071" cy="11550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/>
            <a:t>Typ studijního programu</a:t>
          </a:r>
          <a:r>
            <a:rPr lang="cs-CZ" sz="1500" kern="1200"/>
            <a:t>: BAKALÁŘSKÝ</a:t>
          </a:r>
          <a:endParaRPr lang="en-US" sz="1500" kern="1200"/>
        </a:p>
      </dsp:txBody>
      <dsp:txXfrm>
        <a:off x="2918063" y="337"/>
        <a:ext cx="1925071" cy="1155043"/>
      </dsp:txXfrm>
    </dsp:sp>
    <dsp:sp modelId="{9DE8F531-5334-4FAF-818C-9F24078C0874}">
      <dsp:nvSpPr>
        <dsp:cNvPr id="0" name=""/>
        <dsp:cNvSpPr/>
      </dsp:nvSpPr>
      <dsp:spPr>
        <a:xfrm>
          <a:off x="2473497" y="2129949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8511" y="2173455"/>
        <a:ext cx="22138" cy="4427"/>
      </dsp:txXfrm>
    </dsp:sp>
    <dsp:sp modelId="{98C9AEC3-ED42-420B-B4AA-B5C9AF72ED31}">
      <dsp:nvSpPr>
        <dsp:cNvPr id="0" name=""/>
        <dsp:cNvSpPr/>
      </dsp:nvSpPr>
      <dsp:spPr>
        <a:xfrm>
          <a:off x="550225" y="1598147"/>
          <a:ext cx="1925071" cy="11550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/>
            <a:t>Forma studia</a:t>
          </a:r>
          <a:r>
            <a:rPr lang="cs-CZ" sz="1500" kern="1200"/>
            <a:t>: PREZENČNÍ – KOMBINOVANÁ</a:t>
          </a:r>
          <a:endParaRPr lang="en-US" sz="1500" kern="1200"/>
        </a:p>
      </dsp:txBody>
      <dsp:txXfrm>
        <a:off x="550225" y="1598147"/>
        <a:ext cx="1925071" cy="1155043"/>
      </dsp:txXfrm>
    </dsp:sp>
    <dsp:sp modelId="{447D08C9-E306-4B95-8689-AC8FFCB49B2E}">
      <dsp:nvSpPr>
        <dsp:cNvPr id="0" name=""/>
        <dsp:cNvSpPr/>
      </dsp:nvSpPr>
      <dsp:spPr>
        <a:xfrm>
          <a:off x="1512761" y="2751390"/>
          <a:ext cx="2367838" cy="412166"/>
        </a:xfrm>
        <a:custGeom>
          <a:avLst/>
          <a:gdLst/>
          <a:ahLst/>
          <a:cxnLst/>
          <a:rect l="0" t="0" r="0" b="0"/>
          <a:pathLst>
            <a:path>
              <a:moveTo>
                <a:pt x="2367838" y="0"/>
              </a:moveTo>
              <a:lnTo>
                <a:pt x="2367838" y="223183"/>
              </a:lnTo>
              <a:lnTo>
                <a:pt x="0" y="223183"/>
              </a:lnTo>
              <a:lnTo>
                <a:pt x="0" y="412166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6458" y="2955259"/>
        <a:ext cx="120443" cy="4427"/>
      </dsp:txXfrm>
    </dsp:sp>
    <dsp:sp modelId="{6B50D0D5-5050-43C5-8CF0-3CDEACB7BA0E}">
      <dsp:nvSpPr>
        <dsp:cNvPr id="0" name=""/>
        <dsp:cNvSpPr/>
      </dsp:nvSpPr>
      <dsp:spPr>
        <a:xfrm>
          <a:off x="2918063" y="1598147"/>
          <a:ext cx="1925071" cy="11550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/>
            <a:t>Standardní doba studia</a:t>
          </a:r>
          <a:r>
            <a:rPr lang="cs-CZ" sz="1500" kern="1200"/>
            <a:t>: 3 roky</a:t>
          </a:r>
          <a:endParaRPr lang="en-US" sz="1500" kern="1200"/>
        </a:p>
      </dsp:txBody>
      <dsp:txXfrm>
        <a:off x="2918063" y="1598147"/>
        <a:ext cx="1925071" cy="1155043"/>
      </dsp:txXfrm>
    </dsp:sp>
    <dsp:sp modelId="{4E20307E-CBF7-454F-99FA-058A27C63A78}">
      <dsp:nvSpPr>
        <dsp:cNvPr id="0" name=""/>
        <dsp:cNvSpPr/>
      </dsp:nvSpPr>
      <dsp:spPr>
        <a:xfrm>
          <a:off x="2473497" y="3727758"/>
          <a:ext cx="4121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16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8511" y="3771264"/>
        <a:ext cx="22138" cy="4427"/>
      </dsp:txXfrm>
    </dsp:sp>
    <dsp:sp modelId="{D6ABA871-3749-4B82-B833-9D28D613C0AC}">
      <dsp:nvSpPr>
        <dsp:cNvPr id="0" name=""/>
        <dsp:cNvSpPr/>
      </dsp:nvSpPr>
      <dsp:spPr>
        <a:xfrm>
          <a:off x="550225" y="3195957"/>
          <a:ext cx="1925071" cy="11550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/>
            <a:t>Udělovaný akademický titul</a:t>
          </a:r>
          <a:r>
            <a:rPr lang="cs-CZ" sz="1500" kern="1200"/>
            <a:t>: Bc. </a:t>
          </a:r>
          <a:endParaRPr lang="en-US" sz="1500" kern="1200"/>
        </a:p>
      </dsp:txBody>
      <dsp:txXfrm>
        <a:off x="550225" y="3195957"/>
        <a:ext cx="1925071" cy="1155043"/>
      </dsp:txXfrm>
    </dsp:sp>
    <dsp:sp modelId="{BD32D6B2-551C-408D-A5AC-3B783AE6CBDC}">
      <dsp:nvSpPr>
        <dsp:cNvPr id="0" name=""/>
        <dsp:cNvSpPr/>
      </dsp:nvSpPr>
      <dsp:spPr>
        <a:xfrm>
          <a:off x="2918063" y="3195957"/>
          <a:ext cx="1925071" cy="1155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30" tIns="99016" rIns="94330" bIns="99016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Obor zaměřený na přípravu odborníků z oblasti bezpečnosti ČR</a:t>
          </a:r>
          <a:endParaRPr lang="en-US" sz="1500" kern="1200"/>
        </a:p>
      </dsp:txBody>
      <dsp:txXfrm>
        <a:off x="2918063" y="3195957"/>
        <a:ext cx="1925071" cy="115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81816-6165-460B-A9AB-E62B36F5194C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Ochrana obyvatelstva</a:t>
          </a:r>
          <a:endParaRPr lang="en-US" sz="2200" kern="1200"/>
        </a:p>
      </dsp:txBody>
      <dsp:txXfrm>
        <a:off x="582645" y="1178"/>
        <a:ext cx="2174490" cy="1304694"/>
      </dsp:txXfrm>
    </dsp:sp>
    <dsp:sp modelId="{9F04FCF5-01A2-4EE2-A2C1-9F331D16007B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Právní úprava bezpečnosti státu</a:t>
          </a:r>
          <a:endParaRPr lang="en-US" sz="2200" kern="1200"/>
        </a:p>
      </dsp:txBody>
      <dsp:txXfrm>
        <a:off x="2974584" y="1178"/>
        <a:ext cx="2174490" cy="1304694"/>
      </dsp:txXfrm>
    </dsp:sp>
    <dsp:sp modelId="{AE17A476-3D44-4B51-9D18-B1F370E1073C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Krizové řízení</a:t>
          </a:r>
          <a:endParaRPr lang="en-US" sz="2200" kern="1200"/>
        </a:p>
      </dsp:txBody>
      <dsp:txXfrm>
        <a:off x="5366524" y="1178"/>
        <a:ext cx="2174490" cy="1304694"/>
      </dsp:txXfrm>
    </dsp:sp>
    <dsp:sp modelId="{5EB06031-143A-408B-968E-8DD1F168208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Obrana státu</a:t>
          </a:r>
          <a:endParaRPr lang="en-US" sz="2200" kern="1200"/>
        </a:p>
      </dsp:txBody>
      <dsp:txXfrm>
        <a:off x="7758464" y="1178"/>
        <a:ext cx="2174490" cy="1304694"/>
      </dsp:txXfrm>
    </dsp:sp>
    <dsp:sp modelId="{5C78F6D6-806D-4B22-BD4F-7A46A67EE38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Předlékařská první pomoc</a:t>
          </a:r>
          <a:endParaRPr lang="en-US" sz="2200" kern="1200"/>
        </a:p>
      </dsp:txBody>
      <dsp:txXfrm>
        <a:off x="582645" y="1523321"/>
        <a:ext cx="2174490" cy="1304694"/>
      </dsp:txXfrm>
    </dsp:sp>
    <dsp:sp modelId="{2B0F1B5D-68B5-45C5-A9AF-B233887E1CB7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Základy anatomie a fyziologie člověka</a:t>
          </a:r>
          <a:endParaRPr lang="en-US" sz="2200" kern="1200"/>
        </a:p>
      </dsp:txBody>
      <dsp:txXfrm>
        <a:off x="2974584" y="1523321"/>
        <a:ext cx="2174490" cy="1304694"/>
      </dsp:txXfrm>
    </dsp:sp>
    <dsp:sp modelId="{C70849EC-584B-4463-9514-1C2481FA74ED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Zdravotnický systém a ochrana veřejného zdraví</a:t>
          </a:r>
          <a:endParaRPr lang="en-US" sz="2200" kern="1200"/>
        </a:p>
      </dsp:txBody>
      <dsp:txXfrm>
        <a:off x="5366524" y="1523321"/>
        <a:ext cx="2174490" cy="1304694"/>
      </dsp:txXfrm>
    </dsp:sp>
    <dsp:sp modelId="{AE8F0854-B237-44CB-84C3-DE75A75E13FA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Základy bezpečností politiky</a:t>
          </a:r>
          <a:endParaRPr lang="en-US" sz="2200" kern="1200"/>
        </a:p>
      </dsp:txBody>
      <dsp:txXfrm>
        <a:off x="7758464" y="1523321"/>
        <a:ext cx="2174490" cy="1304694"/>
      </dsp:txXfrm>
    </dsp:sp>
    <dsp:sp modelId="{6DD06E31-163B-45A6-844E-11E2E748FD57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Odborná praxe </a:t>
          </a: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(</a:t>
          </a:r>
          <a:r>
            <a:rPr lang="cs-CZ" sz="2200" kern="1200" dirty="0"/>
            <a:t>6 týdnů)</a:t>
          </a:r>
          <a:endParaRPr lang="en-US" sz="2200" kern="1200" dirty="0"/>
        </a:p>
      </dsp:txBody>
      <dsp:txXfrm>
        <a:off x="417055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518CA-FC8C-4B44-A5EC-B0A6226178FB}">
      <dsp:nvSpPr>
        <dsp:cNvPr id="0" name=""/>
        <dsp:cNvSpPr/>
      </dsp:nvSpPr>
      <dsp:spPr>
        <a:xfrm>
          <a:off x="730154" y="536"/>
          <a:ext cx="2196454" cy="13178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Typologie mimořádných událostí</a:t>
          </a:r>
          <a:endParaRPr lang="en-US" sz="2400" kern="1200"/>
        </a:p>
      </dsp:txBody>
      <dsp:txXfrm>
        <a:off x="730154" y="536"/>
        <a:ext cx="2196454" cy="1317872"/>
      </dsp:txXfrm>
    </dsp:sp>
    <dsp:sp modelId="{541ABA23-AB9D-4A42-8542-DF86489F9E47}">
      <dsp:nvSpPr>
        <dsp:cNvPr id="0" name=""/>
        <dsp:cNvSpPr/>
      </dsp:nvSpPr>
      <dsp:spPr>
        <a:xfrm>
          <a:off x="3146255" y="536"/>
          <a:ext cx="2196454" cy="13178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Vnitřní bezpečnost a veřejný pořádek</a:t>
          </a:r>
          <a:endParaRPr lang="en-US" sz="2400" kern="1200"/>
        </a:p>
      </dsp:txBody>
      <dsp:txXfrm>
        <a:off x="3146255" y="536"/>
        <a:ext cx="2196454" cy="1317872"/>
      </dsp:txXfrm>
    </dsp:sp>
    <dsp:sp modelId="{9D4E1AA4-C951-4B06-AC8B-77BD166ED44A}">
      <dsp:nvSpPr>
        <dsp:cNvPr id="0" name=""/>
        <dsp:cNvSpPr/>
      </dsp:nvSpPr>
      <dsp:spPr>
        <a:xfrm>
          <a:off x="5562355" y="536"/>
          <a:ext cx="2196454" cy="13178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Základy radiobiologie</a:t>
          </a:r>
          <a:endParaRPr lang="en-US" sz="2400" kern="1200"/>
        </a:p>
      </dsp:txBody>
      <dsp:txXfrm>
        <a:off x="5562355" y="536"/>
        <a:ext cx="2196454" cy="1317872"/>
      </dsp:txXfrm>
    </dsp:sp>
    <dsp:sp modelId="{E2B39675-C1A6-4DBD-B883-56D1DB24D14C}">
      <dsp:nvSpPr>
        <dsp:cNvPr id="0" name=""/>
        <dsp:cNvSpPr/>
      </dsp:nvSpPr>
      <dsp:spPr>
        <a:xfrm>
          <a:off x="7978456" y="536"/>
          <a:ext cx="2196454" cy="13178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Základy statistiky</a:t>
          </a:r>
          <a:endParaRPr lang="en-US" sz="2400" kern="1200"/>
        </a:p>
      </dsp:txBody>
      <dsp:txXfrm>
        <a:off x="7978456" y="536"/>
        <a:ext cx="2196454" cy="1317872"/>
      </dsp:txXfrm>
    </dsp:sp>
    <dsp:sp modelId="{99686876-F994-45CC-B2F4-1ACAE12D1E8F}">
      <dsp:nvSpPr>
        <dsp:cNvPr id="0" name=""/>
        <dsp:cNvSpPr/>
      </dsp:nvSpPr>
      <dsp:spPr>
        <a:xfrm>
          <a:off x="730154" y="1538054"/>
          <a:ext cx="2196454" cy="13178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IZS</a:t>
          </a:r>
          <a:endParaRPr lang="en-US" sz="2400" kern="1200"/>
        </a:p>
      </dsp:txBody>
      <dsp:txXfrm>
        <a:off x="730154" y="1538054"/>
        <a:ext cx="2196454" cy="1317872"/>
      </dsp:txXfrm>
    </dsp:sp>
    <dsp:sp modelId="{5A1A8C3E-CC9F-44C8-96FA-85C2E33A46D6}">
      <dsp:nvSpPr>
        <dsp:cNvPr id="0" name=""/>
        <dsp:cNvSpPr/>
      </dsp:nvSpPr>
      <dsp:spPr>
        <a:xfrm>
          <a:off x="3146255" y="1538054"/>
          <a:ext cx="2196454" cy="13178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Základy toxikologie</a:t>
          </a:r>
          <a:endParaRPr lang="en-US" sz="2400" kern="1200"/>
        </a:p>
      </dsp:txBody>
      <dsp:txXfrm>
        <a:off x="3146255" y="1538054"/>
        <a:ext cx="2196454" cy="1317872"/>
      </dsp:txXfrm>
    </dsp:sp>
    <dsp:sp modelId="{8A2098FA-C239-4579-A937-FD7869FBFD97}">
      <dsp:nvSpPr>
        <dsp:cNvPr id="0" name=""/>
        <dsp:cNvSpPr/>
      </dsp:nvSpPr>
      <dsp:spPr>
        <a:xfrm>
          <a:off x="5562355" y="1538054"/>
          <a:ext cx="2196454" cy="13178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Nakládání s výbušninami</a:t>
          </a:r>
          <a:endParaRPr lang="en-US" sz="2400" kern="1200"/>
        </a:p>
      </dsp:txBody>
      <dsp:txXfrm>
        <a:off x="5562355" y="1538054"/>
        <a:ext cx="2196454" cy="1317872"/>
      </dsp:txXfrm>
    </dsp:sp>
    <dsp:sp modelId="{29C4FBD5-EC27-4188-BECB-99AADEB18580}">
      <dsp:nvSpPr>
        <dsp:cNvPr id="0" name=""/>
        <dsp:cNvSpPr/>
      </dsp:nvSpPr>
      <dsp:spPr>
        <a:xfrm>
          <a:off x="7978456" y="1538054"/>
          <a:ext cx="2196454" cy="13178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Prevence MU</a:t>
          </a:r>
          <a:endParaRPr lang="en-US" sz="2400" kern="1200"/>
        </a:p>
      </dsp:txBody>
      <dsp:txXfrm>
        <a:off x="7978456" y="1538054"/>
        <a:ext cx="2196454" cy="1317872"/>
      </dsp:txXfrm>
    </dsp:sp>
    <dsp:sp modelId="{0151227D-9A37-47AF-A0C4-55F60696DCB1}">
      <dsp:nvSpPr>
        <dsp:cNvPr id="0" name=""/>
        <dsp:cNvSpPr/>
      </dsp:nvSpPr>
      <dsp:spPr>
        <a:xfrm>
          <a:off x="4354305" y="3075572"/>
          <a:ext cx="2196454" cy="13178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Odborná praxe (6 týdnů)</a:t>
          </a:r>
          <a:endParaRPr lang="en-US" sz="2400" kern="1200"/>
        </a:p>
      </dsp:txBody>
      <dsp:txXfrm>
        <a:off x="4354305" y="3075572"/>
        <a:ext cx="2196454" cy="1317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6CD14-6910-4A4E-BC8A-BB4B9ECBCA2C}">
      <dsp:nvSpPr>
        <dsp:cNvPr id="0" name=""/>
        <dsp:cNvSpPr/>
      </dsp:nvSpPr>
      <dsp:spPr>
        <a:xfrm>
          <a:off x="3194" y="549516"/>
          <a:ext cx="2534575" cy="15207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Radiační ochrana</a:t>
          </a:r>
          <a:endParaRPr lang="en-US" sz="2200" kern="1200"/>
        </a:p>
      </dsp:txBody>
      <dsp:txXfrm>
        <a:off x="3194" y="549516"/>
        <a:ext cx="2534575" cy="1520745"/>
      </dsp:txXfrm>
    </dsp:sp>
    <dsp:sp modelId="{C5C8ACDA-417D-41E7-9E49-AE5812452B45}">
      <dsp:nvSpPr>
        <dsp:cNvPr id="0" name=""/>
        <dsp:cNvSpPr/>
      </dsp:nvSpPr>
      <dsp:spPr>
        <a:xfrm>
          <a:off x="2791228" y="549516"/>
          <a:ext cx="2534575" cy="1520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Humanitární pomoc</a:t>
          </a:r>
          <a:endParaRPr lang="en-US" sz="2200" kern="1200"/>
        </a:p>
      </dsp:txBody>
      <dsp:txXfrm>
        <a:off x="2791228" y="549516"/>
        <a:ext cx="2534575" cy="1520745"/>
      </dsp:txXfrm>
    </dsp:sp>
    <dsp:sp modelId="{7939F2F8-549F-4DE0-9F2B-2006CE9CD9B9}">
      <dsp:nvSpPr>
        <dsp:cNvPr id="0" name=""/>
        <dsp:cNvSpPr/>
      </dsp:nvSpPr>
      <dsp:spPr>
        <a:xfrm>
          <a:off x="5579261" y="549516"/>
          <a:ext cx="2534575" cy="15207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Prevence kriminality</a:t>
          </a:r>
          <a:endParaRPr lang="en-US" sz="2200" kern="1200"/>
        </a:p>
      </dsp:txBody>
      <dsp:txXfrm>
        <a:off x="5579261" y="549516"/>
        <a:ext cx="2534575" cy="1520745"/>
      </dsp:txXfrm>
    </dsp:sp>
    <dsp:sp modelId="{AF7A839C-9DFC-4A93-9D36-28C1957682A3}">
      <dsp:nvSpPr>
        <dsp:cNvPr id="0" name=""/>
        <dsp:cNvSpPr/>
      </dsp:nvSpPr>
      <dsp:spPr>
        <a:xfrm>
          <a:off x="8367295" y="549516"/>
          <a:ext cx="2534575" cy="15207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Informační a komunikační systém pro podporu krizového řízení</a:t>
          </a:r>
          <a:endParaRPr lang="en-US" sz="2200" kern="1200"/>
        </a:p>
      </dsp:txBody>
      <dsp:txXfrm>
        <a:off x="8367295" y="549516"/>
        <a:ext cx="2534575" cy="1520745"/>
      </dsp:txXfrm>
    </dsp:sp>
    <dsp:sp modelId="{1CD88A8E-1DEB-4D41-92E3-80420922A6D2}">
      <dsp:nvSpPr>
        <dsp:cNvPr id="0" name=""/>
        <dsp:cNvSpPr/>
      </dsp:nvSpPr>
      <dsp:spPr>
        <a:xfrm>
          <a:off x="3194" y="2323719"/>
          <a:ext cx="2534575" cy="15207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Terorismus</a:t>
          </a:r>
          <a:endParaRPr lang="en-US" sz="2200" kern="1200"/>
        </a:p>
      </dsp:txBody>
      <dsp:txXfrm>
        <a:off x="3194" y="2323719"/>
        <a:ext cx="2534575" cy="1520745"/>
      </dsp:txXfrm>
    </dsp:sp>
    <dsp:sp modelId="{8C13FADC-8D1B-45F5-88A6-7D17CD1B3125}">
      <dsp:nvSpPr>
        <dsp:cNvPr id="0" name=""/>
        <dsp:cNvSpPr/>
      </dsp:nvSpPr>
      <dsp:spPr>
        <a:xfrm>
          <a:off x="2791228" y="2323719"/>
          <a:ext cx="2534575" cy="15207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HOPKS (Hospodářská opatření pro krizové stavy)</a:t>
          </a:r>
          <a:endParaRPr lang="en-US" sz="2200" kern="1200" dirty="0"/>
        </a:p>
      </dsp:txBody>
      <dsp:txXfrm>
        <a:off x="2791228" y="2323719"/>
        <a:ext cx="2534575" cy="1520745"/>
      </dsp:txXfrm>
    </dsp:sp>
    <dsp:sp modelId="{DFBB4109-FB6E-431E-97FE-FFDF84721295}">
      <dsp:nvSpPr>
        <dsp:cNvPr id="0" name=""/>
        <dsp:cNvSpPr/>
      </dsp:nvSpPr>
      <dsp:spPr>
        <a:xfrm>
          <a:off x="5579261" y="2323719"/>
          <a:ext cx="2534575" cy="15207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Kritická infrastruktura</a:t>
          </a:r>
          <a:endParaRPr lang="en-US" sz="2200" kern="1200"/>
        </a:p>
      </dsp:txBody>
      <dsp:txXfrm>
        <a:off x="5579261" y="2323719"/>
        <a:ext cx="2534575" cy="1520745"/>
      </dsp:txXfrm>
    </dsp:sp>
    <dsp:sp modelId="{E633324D-B4A4-4D92-AF05-343F6F7D76C7}">
      <dsp:nvSpPr>
        <dsp:cNvPr id="0" name=""/>
        <dsp:cNvSpPr/>
      </dsp:nvSpPr>
      <dsp:spPr>
        <a:xfrm>
          <a:off x="8367295" y="2323719"/>
          <a:ext cx="2534575" cy="15207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Sebeobrana a chování v rizikových situacích</a:t>
          </a:r>
          <a:endParaRPr lang="en-US" sz="2200" kern="1200"/>
        </a:p>
      </dsp:txBody>
      <dsp:txXfrm>
        <a:off x="8367295" y="2323719"/>
        <a:ext cx="2534575" cy="1520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F809F-7144-4D17-A3E7-D9EF006C4F0D}">
      <dsp:nvSpPr>
        <dsp:cNvPr id="0" name=""/>
        <dsp:cNvSpPr/>
      </dsp:nvSpPr>
      <dsp:spPr>
        <a:xfrm>
          <a:off x="0" y="1614001"/>
          <a:ext cx="1516882" cy="963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08F50-DA13-4BED-987E-386B086EF2C8}">
      <dsp:nvSpPr>
        <dsp:cNvPr id="0" name=""/>
        <dsp:cNvSpPr/>
      </dsp:nvSpPr>
      <dsp:spPr>
        <a:xfrm>
          <a:off x="168542" y="1774116"/>
          <a:ext cx="1516882" cy="9632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Jazyk AJ/NJ</a:t>
          </a:r>
          <a:endParaRPr lang="en-US" sz="1800" kern="1200"/>
        </a:p>
      </dsp:txBody>
      <dsp:txXfrm>
        <a:off x="196754" y="1802328"/>
        <a:ext cx="1460458" cy="906796"/>
      </dsp:txXfrm>
    </dsp:sp>
    <dsp:sp modelId="{B67D1C6D-3B6E-421B-B55B-6C006E5B526C}">
      <dsp:nvSpPr>
        <dsp:cNvPr id="0" name=""/>
        <dsp:cNvSpPr/>
      </dsp:nvSpPr>
      <dsp:spPr>
        <a:xfrm>
          <a:off x="1853967" y="1614001"/>
          <a:ext cx="1516882" cy="963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BE0C3-73ED-4DCB-B32B-63BB2F7D7E90}">
      <dsp:nvSpPr>
        <dsp:cNvPr id="0" name=""/>
        <dsp:cNvSpPr/>
      </dsp:nvSpPr>
      <dsp:spPr>
        <a:xfrm>
          <a:off x="2022510" y="1774116"/>
          <a:ext cx="1516882" cy="9632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Volitelný předmět dle zájmu</a:t>
          </a:r>
          <a:endParaRPr lang="en-US" sz="1800" kern="1200"/>
        </a:p>
      </dsp:txBody>
      <dsp:txXfrm>
        <a:off x="2050722" y="1802328"/>
        <a:ext cx="1460458" cy="906796"/>
      </dsp:txXfrm>
    </dsp:sp>
    <dsp:sp modelId="{7504A860-734C-4598-A0C6-0EF02A4A8984}">
      <dsp:nvSpPr>
        <dsp:cNvPr id="0" name=""/>
        <dsp:cNvSpPr/>
      </dsp:nvSpPr>
      <dsp:spPr>
        <a:xfrm>
          <a:off x="3707935" y="1614001"/>
          <a:ext cx="1516882" cy="963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73737-3574-472A-B3A1-C48321F1ABEA}">
      <dsp:nvSpPr>
        <dsp:cNvPr id="0" name=""/>
        <dsp:cNvSpPr/>
      </dsp:nvSpPr>
      <dsp:spPr>
        <a:xfrm>
          <a:off x="3876478" y="1774116"/>
          <a:ext cx="1516882" cy="9632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Povinně volitelné předměty</a:t>
          </a:r>
          <a:endParaRPr lang="en-US" sz="1800" kern="1200"/>
        </a:p>
      </dsp:txBody>
      <dsp:txXfrm>
        <a:off x="3904690" y="1802328"/>
        <a:ext cx="1460458" cy="906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1199-26E2-4D48-BE2C-0D7F1783D4BA}">
      <dsp:nvSpPr>
        <dsp:cNvPr id="0" name=""/>
        <dsp:cNvSpPr/>
      </dsp:nvSpPr>
      <dsp:spPr>
        <a:xfrm>
          <a:off x="0" y="183423"/>
          <a:ext cx="5721484" cy="715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Výše administrativního poplatku je 500 Kč.</a:t>
          </a:r>
          <a:endParaRPr lang="en-US" sz="1800" kern="1200"/>
        </a:p>
      </dsp:txBody>
      <dsp:txXfrm>
        <a:off x="34906" y="218329"/>
        <a:ext cx="5651672" cy="645240"/>
      </dsp:txXfrm>
    </dsp:sp>
    <dsp:sp modelId="{00F2CB2A-297C-4E92-BA02-6CDA4E0397D2}">
      <dsp:nvSpPr>
        <dsp:cNvPr id="0" name=""/>
        <dsp:cNvSpPr/>
      </dsp:nvSpPr>
      <dsp:spPr>
        <a:xfrm>
          <a:off x="0" y="950316"/>
          <a:ext cx="5721484" cy="715052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Informace k úhradě viz letáček</a:t>
          </a:r>
          <a:endParaRPr lang="en-US" sz="1800" kern="1200"/>
        </a:p>
      </dsp:txBody>
      <dsp:txXfrm>
        <a:off x="34906" y="985222"/>
        <a:ext cx="5651672" cy="645240"/>
      </dsp:txXfrm>
    </dsp:sp>
    <dsp:sp modelId="{CA9933B2-E80E-4793-9418-A6435B559F84}">
      <dsp:nvSpPr>
        <dsp:cNvPr id="0" name=""/>
        <dsp:cNvSpPr/>
      </dsp:nvSpPr>
      <dsp:spPr>
        <a:xfrm>
          <a:off x="0" y="1717209"/>
          <a:ext cx="5721484" cy="715052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Přihláška musí obsahovat i potvrzení o zaplacení, další náležitosti (potvrzení od praktického lékaře) </a:t>
          </a:r>
          <a:endParaRPr lang="en-US" sz="1800" kern="1200"/>
        </a:p>
      </dsp:txBody>
      <dsp:txXfrm>
        <a:off x="34906" y="1752115"/>
        <a:ext cx="5651672" cy="645240"/>
      </dsp:txXfrm>
    </dsp:sp>
    <dsp:sp modelId="{51BE1908-5D39-4B3B-A34C-10531ED60783}">
      <dsp:nvSpPr>
        <dsp:cNvPr id="0" name=""/>
        <dsp:cNvSpPr/>
      </dsp:nvSpPr>
      <dsp:spPr>
        <a:xfrm>
          <a:off x="0" y="2484101"/>
          <a:ext cx="5721484" cy="71505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Adresa: </a:t>
          </a:r>
          <a:endParaRPr lang="en-US" sz="1800" kern="1200"/>
        </a:p>
      </dsp:txBody>
      <dsp:txXfrm>
        <a:off x="34906" y="2519007"/>
        <a:ext cx="5651672" cy="645240"/>
      </dsp:txXfrm>
    </dsp:sp>
    <dsp:sp modelId="{0BEE5302-BE03-4123-A149-701B76238109}">
      <dsp:nvSpPr>
        <dsp:cNvPr id="0" name=""/>
        <dsp:cNvSpPr/>
      </dsp:nvSpPr>
      <dsp:spPr>
        <a:xfrm>
          <a:off x="0" y="3199154"/>
          <a:ext cx="5721484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/>
            <a:t>Zdravotně sociální fakulta Jihočeské univerzity v Českých Budějovicích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/>
            <a:t>Studijní oddělení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/>
            <a:t>J. Boreckého 27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/>
            <a:t>370 11 České Budějovice</a:t>
          </a:r>
          <a:endParaRPr lang="en-US" sz="1400" kern="1200"/>
        </a:p>
      </dsp:txBody>
      <dsp:txXfrm>
        <a:off x="0" y="3199154"/>
        <a:ext cx="5721484" cy="96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4D8A2-1446-4509-970F-791AC5AFE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846E1D-A5D5-46A3-85E6-232CD06B8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D8759E-17E8-420C-8F53-680CDB62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3B91F-DFB8-44B0-A18E-047C7EB6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CC4284-1D29-4EC0-ACF4-0A4D922A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51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2B3BB-4714-41B8-AB76-D755602C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F3F8FF-0B45-41AC-A6CE-46EEB3009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B6E1F-6F52-4CA1-A6EA-331B884B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E110FE-7590-4C58-BAEC-BE26A506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7D74AA-F704-4E63-A66E-7FD99167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29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D425B39-1D9D-4A83-86AC-F9B5821FC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24EC25-80F0-4F12-99CA-489C4AF91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5EDA6-FDA7-463A-8836-D780F4A8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5BBD9-F916-43AF-839D-A0F754D6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C4A4F3-010F-46FD-8969-EAD728BA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47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43419-9DEE-4C64-BA4C-F05CFC0E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38DF54-C663-4611-B257-4557486F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4F5544-E241-41F3-B38D-728791FD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97E677-CDDA-4ABA-85B4-E01DCAEE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EAADC-47E9-46F3-9AEF-2ACC67E8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51B4C-DB20-43AF-B2D4-4602FA6A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954CE6-83A1-4739-88E7-FFF13A48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6EEA9-8C5B-4A33-B8D4-01CD28F6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00119B-D719-4E46-9E4B-790D217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B8B52-9736-48CA-80DE-2D42ED7D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B5FA4-FF88-4C0D-8C8D-284383F4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27670-EE4D-4AE9-AA07-C2EF7A084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D4CD0D-9B6C-4464-8A18-754C6485C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41AD6C-4C0A-40B9-B42A-B283A6F5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6FD0F6-B891-4668-BD17-54F10FA4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B5B7A3-5957-4CB0-A333-75172B2B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7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48508-6A5E-41D0-8295-B40F8820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60D1A9-D2A2-4201-AC73-E9C3DE36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ABF18A-081C-4C44-AA03-C93C716B9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F6E776-869F-41FD-9F51-5E6DCD62C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115A0E-6ADB-4E19-9759-341F870C7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8A1B6EA-8E42-44CA-ACCA-01033CA1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B85A812-7CE0-428A-BC99-7A0788B4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03275B-BAF5-4C52-BE71-CF4E0DFF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68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C6CD8-65E6-43B1-8A1B-09B3F7B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C64B27-BBB3-460A-BBD1-DCAF931A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48E337-364D-4C14-940C-F233F188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1A39C8-7840-4151-A3A4-56EBF80D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8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899007-72EB-46DE-B604-E256D66E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B572AF-CC62-41A2-BF44-DB50CBEE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E6256-AB18-473F-9B34-65D77D78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8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7A1B3-F8E0-4B37-AFF7-BB484C15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20C8B-75D3-4EA2-8167-D2ED9580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3CBAE3-DB69-469C-A185-D2569D561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EB03A6-7A31-406F-A697-E8C64403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92DBF5-D1C9-4F86-9393-1D638795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73B1A-3386-4698-9B1C-AE6AF99A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8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27016-CD04-47EC-A4CA-6CF05D75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C60BEF-AD29-408E-A2CB-6DE171424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17EB40-F150-440A-86AC-9C4DED77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991DD9-66F0-4D36-8B13-6BF8804F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7796A5-6F11-4961-9B03-9C47CD99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ACD02D-243F-4E71-9F4A-E9F677A3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7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F925D92-FC92-48BD-B254-562707D8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C2004E-426C-4CF6-889A-838183A6A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60D0C-6594-4D14-9789-4877CE0A8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3C2-F2FB-49A5-8AC4-321EEB82975D}" type="datetimeFigureOut">
              <a:rPr lang="cs-CZ" smtClean="0"/>
              <a:t>29.3.2022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0BECB-15F5-4546-9403-D87DE9E2E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1205EB-98F6-4513-9D67-1F65C817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7485-B3F9-4CF0-9D48-273DEDAA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81D963-2D02-4314-A4E4-92FE2F850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cs-CZ" sz="4700"/>
              <a:t>Prezentace oboru</a:t>
            </a:r>
            <a:br>
              <a:rPr lang="cs-CZ" sz="4700"/>
            </a:br>
            <a:r>
              <a:rPr lang="cs-CZ" sz="4700" b="1"/>
              <a:t>Ochrana obyvatelstva se zaměřením na CBRNE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1FBB4E-CCB1-4581-9A41-73AA49B01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cs-CZ" sz="2200"/>
              <a:t/>
            </a:r>
            <a:br>
              <a:rPr lang="cs-CZ" sz="2200"/>
            </a:br>
            <a:r>
              <a:rPr lang="cs-CZ" sz="2200"/>
              <a:t>Jihočeská univerzita v Českých Budějovicích</a:t>
            </a:r>
          </a:p>
          <a:p>
            <a:r>
              <a:rPr lang="cs-CZ" sz="2200"/>
              <a:t>Zdravotně sociální fakulta</a:t>
            </a:r>
          </a:p>
          <a:p>
            <a:r>
              <a:rPr lang="cs-CZ" sz="2200"/>
              <a:t>Ústav radiologie, toxikologie a ochrany obyvatelstva</a:t>
            </a:r>
          </a:p>
          <a:p>
            <a:endParaRPr lang="cs-CZ" sz="22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B9DEBF-4881-4681-9738-C244D27B9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0412C-9AC9-4F44-B739-41E8BD5E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26" r="1" b="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F0D7AFA-08A9-4533-B6B6-AB3781A6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Vybrané předměty 3. ročník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1A6C0AA-6584-4629-80A8-A46404F5B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977720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1661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F1D63-20E9-4E5B-8441-8EAAD6AB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Další v rámci ročníků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B55CE0-48D6-4968-A8A5-043957F9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4" r="20005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E1FE55AB-F74D-4B71-B5FD-17691CD31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8962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64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Ruka držící na listu pero a stínování">
            <a:extLst>
              <a:ext uri="{FF2B5EF4-FFF2-40B4-BE49-F238E27FC236}">
                <a16:creationId xmlns:a16="http://schemas.microsoft.com/office/drawing/2014/main" id="{7963D1E3-A015-4489-AB48-09D46A44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4" r="1714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2B20B4-D646-4A32-9D55-5AF0D000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/>
              <a:t>Přihlášky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136FB-8ADD-46C9-B798-09911847A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cs-CZ" sz="2000" dirty="0"/>
              <a:t>Termín: do </a:t>
            </a:r>
            <a:r>
              <a:rPr lang="cs-CZ" sz="2000" dirty="0" smtClean="0"/>
              <a:t>30. </a:t>
            </a:r>
            <a:r>
              <a:rPr lang="cs-CZ" sz="2000" dirty="0"/>
              <a:t>dubna 2022</a:t>
            </a:r>
          </a:p>
          <a:p>
            <a:r>
              <a:rPr lang="cs-CZ" sz="2000" dirty="0"/>
              <a:t>Přihlášku ke studiu lze  podat </a:t>
            </a:r>
            <a:r>
              <a:rPr lang="cs-CZ" sz="2000" b="1" dirty="0"/>
              <a:t>pouze elektronicky – zaregistrovat ji a pak následně vytisknout a společně s dokladem o uhrazení poplatku a potvrzením lékaře zaslat na studijní oddělení fakulty</a:t>
            </a:r>
            <a:r>
              <a:rPr lang="cs-CZ" sz="2000" dirty="0"/>
              <a:t>. Nestačí pouze zaregistrovat!</a:t>
            </a:r>
          </a:p>
          <a:p>
            <a:r>
              <a:rPr lang="cs-CZ" sz="2000" dirty="0"/>
              <a:t>Ke studiu do bakalářských oborů, může být přijat pouze uchazeč, který vykonal maturitní zkoušku a splnil podmínky k přijetí</a:t>
            </a:r>
            <a:r>
              <a:rPr lang="cs-CZ" sz="2000" dirty="0" smtClean="0"/>
              <a:t>. </a:t>
            </a:r>
            <a:r>
              <a:rPr lang="cs-CZ" sz="2000" b="1" dirty="0" smtClean="0"/>
              <a:t>Lze absolvovat přijímací řízení a následně maturitu v září. </a:t>
            </a:r>
            <a:endParaRPr lang="cs-CZ" sz="2000" b="1" dirty="0"/>
          </a:p>
          <a:p>
            <a:r>
              <a:rPr lang="cs-CZ" sz="2000" dirty="0"/>
              <a:t>Úředně ověřenou kopii maturitního vysvědčení musí student dodat osobně nebo poštou na studijní oddělení!</a:t>
            </a:r>
          </a:p>
        </p:txBody>
      </p:sp>
    </p:spTree>
    <p:extLst>
      <p:ext uri="{BB962C8B-B14F-4D97-AF65-F5344CB8AC3E}">
        <p14:creationId xmlns:p14="http://schemas.microsoft.com/office/powerpoint/2010/main" val="96754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66DC0B-A82B-4470-BB80-8B60F338E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51" r="2212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102CD0-E13F-4E4B-BCC0-D7EA5A1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/>
              <a:t>Pokyny pro podání přihlášek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8F160416-7DAC-46D2-B900-49D8E832F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3590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48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Řídicí panel auta">
            <a:extLst>
              <a:ext uri="{FF2B5EF4-FFF2-40B4-BE49-F238E27FC236}">
                <a16:creationId xmlns:a16="http://schemas.microsoft.com/office/drawing/2014/main" id="{C75A88A0-7F8E-4F3D-924C-54715479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1" r="3051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44A784-6F65-4A9E-8677-6CB1875F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Přijímací </a:t>
            </a:r>
            <a:r>
              <a:rPr lang="cs-CZ" dirty="0" smtClean="0"/>
              <a:t>řízení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72753-4B97-46A7-A6A5-A3C42EB7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cs-CZ" sz="2400" dirty="0"/>
              <a:t>Přijímací řízení je formou písemných testů. </a:t>
            </a:r>
          </a:p>
          <a:p>
            <a:r>
              <a:rPr lang="cs-CZ" sz="2400" dirty="0"/>
              <a:t>Jeden bod = jedna správná odpověď.</a:t>
            </a:r>
          </a:p>
          <a:p>
            <a:r>
              <a:rPr lang="cs-CZ" sz="2400" dirty="0"/>
              <a:t>Písemný test z </a:t>
            </a:r>
            <a:r>
              <a:rPr lang="cs-CZ" sz="2400" dirty="0" smtClean="0"/>
              <a:t>biologie.</a:t>
            </a:r>
            <a:endParaRPr lang="cs-CZ" sz="2400" dirty="0"/>
          </a:p>
          <a:p>
            <a:r>
              <a:rPr lang="cs-CZ" sz="2400" dirty="0"/>
              <a:t>Písemný test z všeobecné </a:t>
            </a:r>
            <a:r>
              <a:rPr lang="cs-CZ" sz="2400" dirty="0" smtClean="0"/>
              <a:t>informovanosti.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30. května - 3. </a:t>
            </a:r>
            <a:r>
              <a:rPr lang="cs-CZ" sz="2400" dirty="0" smtClean="0"/>
              <a:t>června 2022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5453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1E5A07-1681-41C8-B0CB-598CB21D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sz="4100"/>
              <a:t>Ochrana obyvatelstva se zaměřením na CBRNE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7DB1A-D9E0-4D7D-B1AC-DD420AD1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2" r="10859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96E2D3BF-947B-4519-A158-F23F800DF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3136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9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1724CE-8AE3-421E-AA96-90AC819C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Získané znalosti během studia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55A2B-99CC-43E1-8B4C-48861C22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cs-CZ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Absolvent studijního programu získá potřebné znalosti o příčinách, prevenci, způsobech řešení a následcích mimořádných událostí a krizových situací vzniklých v důsledku přírodních, technických, ekonomických či společenských událostí. Pozornost je rovněž věnována přípravě studentů na řešení následků havárií způsobených radiačními, radiologickými, chemickými a biologickými faktory, včetně jejich dopadů na lidský organismus, flóru a faunu, a možnostem jejich detekce a způsobů prevence.</a:t>
            </a:r>
            <a:endParaRPr lang="cs-C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22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5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732BC6-330E-459B-AFA1-22D9659F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Získané znalosti během studia 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BF795E52-7211-4223-A17A-021F976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cs-CZ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Získání teoretických a praktických poznatků, návyků a zkušeností umožní absolventovi oboru široké uplatnění. S ohledem na znalosti z ochrany obyvatelstva, požární ochrany a krizového plánování i mechanizmu působení možných nox je schopen: </a:t>
            </a:r>
            <a:endParaRPr lang="cs-CZ" sz="1100" dirty="0">
              <a:effectLst/>
              <a:ea typeface="Times New Roman" panose="02020603050405020304" pitchFamily="18" charset="0"/>
            </a:endParaRPr>
          </a:p>
          <a:p>
            <a:r>
              <a:rPr lang="cs-CZ" sz="1100" dirty="0">
                <a:effectLst/>
                <a:ea typeface="Times New Roman" panose="02020603050405020304" pitchFamily="18" charset="0"/>
              </a:rPr>
              <a:t>a) orientovat </a:t>
            </a:r>
            <a:r>
              <a:rPr lang="cs-CZ" sz="1100" dirty="0" smtClean="0">
                <a:effectLst/>
                <a:ea typeface="Times New Roman" panose="02020603050405020304" pitchFamily="18" charset="0"/>
              </a:rPr>
              <a:t>se v </a:t>
            </a:r>
            <a:r>
              <a:rPr lang="cs-CZ" sz="1100" dirty="0">
                <a:effectLst/>
                <a:ea typeface="Times New Roman" panose="02020603050405020304" pitchFamily="18" charset="0"/>
              </a:rPr>
              <a:t>právní úpravě bezpečnosti státu, budou znát systém jednotlivých subjektů zainteresovaných na bezpečnosti státu, budou znát jejich pravomoci a působnost a jejich vzájemné vztahy. Budou se orientovat v mezinárodních závazcích ČR týkajících se bezpečnosti státu. Při řešení konkrétních bezpečnostních hrozeb budou schopni identifikovat subjekty, které jsou povinny přijímat opatření k jejich odvrácení. </a:t>
            </a:r>
          </a:p>
          <a:p>
            <a:r>
              <a:rPr lang="cs-CZ" sz="1100" dirty="0">
                <a:effectLst/>
                <a:ea typeface="Times New Roman" panose="02020603050405020304" pitchFamily="18" charset="0"/>
              </a:rPr>
              <a:t>b) Absolventi budou schopni provádět analýzy a plánování v oblasti ochrany obyvatelstva. Studenti se budou orientovat v systému ochrany obyvatelstva, v legislativních normách a souvisejících oblastech.</a:t>
            </a:r>
          </a:p>
          <a:p>
            <a:r>
              <a:rPr lang="cs-CZ" sz="1100" dirty="0">
                <a:effectLst/>
                <a:ea typeface="Times New Roman" panose="02020603050405020304" pitchFamily="18" charset="0"/>
              </a:rPr>
              <a:t>Absolventi budou znát základní problémy krizového managementu z pohledu plánování, organizování, řízení a kontroly činnosti a budou mít vědomosti nejen o krizové legislativě s důrazem na legislativu týkající se orgánů krizového řízení, ale i o krizové dokumentaci. Získají dovednosti v navrhování a posuzování účinnosti bezpečnostních opatření souvisejících s nasazením složek IZS v rámci záchranných a likvidačních prací při mimořádných událostech a krizových situacích. Budou mít přehled a zkušenosti s prováděním analýz rizik.</a:t>
            </a:r>
          </a:p>
          <a:p>
            <a:r>
              <a:rPr lang="cs-CZ" sz="1100" dirty="0">
                <a:effectLst/>
                <a:ea typeface="Times New Roman" panose="02020603050405020304" pitchFamily="18" charset="0"/>
              </a:rPr>
              <a:t>c) Absolventi získají všeobecný přehled o obranném plánování České republiky, jejím postavení v systému kolektivní ochrany NATO, EU atd. a o postavení ozbrojených sil  a jejich plnění úkolů v oblasti zajišťování obrany ČR.</a:t>
            </a:r>
          </a:p>
          <a:p>
            <a:r>
              <a:rPr lang="cs-CZ" sz="1100" dirty="0">
                <a:effectLst/>
                <a:ea typeface="Times New Roman" panose="02020603050405020304" pitchFamily="18" charset="0"/>
              </a:rPr>
              <a:t>d) Absolventi budou schopni provádět bezpečnostní analýzu a vyhodnocovat bezpečnostní hrozby na mezinárodní, státní, regionální a obecní úrovni. Studenti budou schopni se orientovat v bezpečnostním systému státu, rozpoznávat vazby a vztahy mezi jednotlivými složkami a získané vědomosti interpretovat a aplikovat.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Office s počítačovou sadou">
            <a:extLst>
              <a:ext uri="{FF2B5EF4-FFF2-40B4-BE49-F238E27FC236}">
                <a16:creationId xmlns:a16="http://schemas.microsoft.com/office/drawing/2014/main" id="{422D180D-8308-425D-91C3-BCD45492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2" r="3452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F7730A-469F-4484-9085-25CB5F54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Cíl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FB1A8-D310-4E86-8BE6-D688FA53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Cílem studia je příprava odborníků pro orgány státní správy a samosprávy – pracoviště krizového řízení, případně další odbory, pro pracoviště průmyslových podniků zabývající se detekcí jednotlivých nox. Při splnění dalších požadavků je možné uplatnění v rámci složek integrovaného záchranného systému, případně ve specializovaných jednotkách Armády České republiky.</a:t>
            </a:r>
            <a:endParaRPr lang="cs-C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Náplň předkládaného studijního programu vychází z koncepce vzdělávání v souladu s reformou veřejné správy. Základním dokumentem v tomto směru je „Koncepce vzdělávání v oblasti ochrany obyvatelstva a krizového řízení“, která byla schválena usnesením vlády ČR č. 508 ze dne 10. 7. 2017 a nahradila v plné míře předchozí koncepci.</a:t>
            </a:r>
            <a:endParaRPr lang="cs-C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7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E53CFE-5234-491E-90F3-1A59FE54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Odborné znalosti během výuky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CA005-87F4-4A12-83EB-7A3B380A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Vedle získávání teoretických znalostí je kladen důraz také na výuku praktickou. Nedílnou součástí výuky je též i odborná praxe, která sleduje dva základní cíle. Prvním cílem je seznámit studenta se základními mechanizmy organizace ochrany obyvatelstva a krizového řízení na úrovni státní správy a v orgánech samosprávy, od přípravy plánů, jejich zabezpečení a realizace až po kontrolní činnost. Druhým cílem je seznámení studenta s působením a organizací jednotlivých složek integrovaného záchranného systému a s chodem pracovišť, která jsou orientována na detekci chemických, biologických nebo radiačních nox. Na základě těchto cílů a podle zájmu studenta je praxe </a:t>
            </a:r>
            <a:r>
              <a:rPr lang="cs-CZ" sz="13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vykonávána: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pracovištích krizového řízení krajských úřadů nebo obecních úřadů obcí s rozšířenou působností; 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rámci některé ze základních složek integrovaného záchranného systému; 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Jaderné elektrárně Temelín nebo Jaderné elektrárně Dukovany;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MV - GŘ HZS ČR, Institutu ochrany obyvatelstva; 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MV – GŘ HZS ČR, Technickém ústavu požární ochrany;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Krajské hygienické stanici Středočeského kraje se sídlem v Praze;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Krajské hygienické stanici Plzeňského kraje se sídlem v Plzni;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 algn="just"/>
            <a:r>
              <a:rPr lang="cs-CZ" sz="13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Státním úřadu pro jadernou bezpečnost – regionální centra.</a:t>
            </a:r>
            <a:endParaRPr lang="cs-C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3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1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29729B-6E20-49A1-A942-11A908DF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Podmínky přijetí ke studiu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2B339-15B0-41DF-BF7C-89843944F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studiu může být přijat/a uchazeč/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který/á úspěšně ukončil/a úplné střední všeobecné nebo úplné střední odborné vzdělání, které bylo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ukončeno maturitní zkouškou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1750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Uchazeč/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splnil/a 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podmínky přijímacího řízení,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které byly stanovené fakultou a schváleny akademickým senátem v souladu se zákonem č. 111/1998 Sb., o vysokých školách a o změně a doplnění dalších zákonů (zákon o vysokých školách), ve znění pozdějších předpisů, a některými dalšími zákony.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Uchazeč/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prokázal/a požadované znalosti a vědomosti u přijímacího řízení v podobě písemných testů z biologie a testu všeobecné informovanosti.</a:t>
            </a:r>
            <a:endParaRPr lang="cs-CZ" sz="2400" b="1" u="sng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9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02EC8-4174-4D82-BF9D-9C961A28A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916" b="10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D5D155-5839-4F3E-993B-347A86A5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Vybrané předměty 1. ročník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F81E6C-6067-47D7-B588-5EF011FCB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35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61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59080-82FE-4673-97EC-13C9D4566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562" r="2850" b="-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EAEA650-D16F-4B51-AA5A-ACC069BA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Vybrané předměty 2. ročník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B0C028E-24A1-458B-B6C9-845960B49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47266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748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1042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Prezentace oboru Ochrana obyvatelstva se zaměřením na CBRNE</vt:lpstr>
      <vt:lpstr>Ochrana obyvatelstva se zaměřením na CBRNE</vt:lpstr>
      <vt:lpstr>Získané znalosti během studia </vt:lpstr>
      <vt:lpstr>Získané znalosti během studia </vt:lpstr>
      <vt:lpstr>Cíl studia</vt:lpstr>
      <vt:lpstr>Odborné znalosti během výuky</vt:lpstr>
      <vt:lpstr>Podmínky přijetí ke studiu</vt:lpstr>
      <vt:lpstr>Vybrané předměty 1. ročník</vt:lpstr>
      <vt:lpstr>Vybrané předměty 2. ročník</vt:lpstr>
      <vt:lpstr>Vybrané předměty 3. ročník</vt:lpstr>
      <vt:lpstr>Další v rámci ročníků</vt:lpstr>
      <vt:lpstr>Přihlášky</vt:lpstr>
      <vt:lpstr>Pokyny pro podání přihlášek</vt:lpstr>
      <vt:lpstr>Přijímací řízení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oboru Ochrana obyvatelstva se zaměřením na CBRNE</dc:title>
  <dc:creator>Lenka</dc:creator>
  <cp:lastModifiedBy>skaliz00</cp:lastModifiedBy>
  <cp:revision>14</cp:revision>
  <dcterms:created xsi:type="dcterms:W3CDTF">2022-01-20T08:41:05Z</dcterms:created>
  <dcterms:modified xsi:type="dcterms:W3CDTF">2022-03-29T08:45:54Z</dcterms:modified>
</cp:coreProperties>
</file>